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48"/>
  </p:notesMasterIdLst>
  <p:sldIdLst>
    <p:sldId id="453" r:id="rId2"/>
    <p:sldId id="454" r:id="rId3"/>
    <p:sldId id="455" r:id="rId4"/>
    <p:sldId id="456" r:id="rId5"/>
    <p:sldId id="457" r:id="rId6"/>
    <p:sldId id="256" r:id="rId7"/>
    <p:sldId id="259" r:id="rId8"/>
    <p:sldId id="258" r:id="rId9"/>
    <p:sldId id="290" r:id="rId10"/>
    <p:sldId id="257" r:id="rId11"/>
    <p:sldId id="289" r:id="rId12"/>
    <p:sldId id="291" r:id="rId13"/>
    <p:sldId id="292" r:id="rId14"/>
    <p:sldId id="293" r:id="rId15"/>
    <p:sldId id="287" r:id="rId16"/>
    <p:sldId id="288" r:id="rId17"/>
    <p:sldId id="294" r:id="rId18"/>
    <p:sldId id="383" r:id="rId19"/>
    <p:sldId id="384" r:id="rId20"/>
    <p:sldId id="382" r:id="rId21"/>
    <p:sldId id="295" r:id="rId22"/>
    <p:sldId id="296" r:id="rId23"/>
    <p:sldId id="297" r:id="rId24"/>
    <p:sldId id="298" r:id="rId25"/>
    <p:sldId id="299" r:id="rId26"/>
    <p:sldId id="300" r:id="rId27"/>
    <p:sldId id="301" r:id="rId28"/>
    <p:sldId id="285" r:id="rId29"/>
    <p:sldId id="260" r:id="rId30"/>
    <p:sldId id="407" r:id="rId31"/>
    <p:sldId id="261" r:id="rId32"/>
    <p:sldId id="262" r:id="rId33"/>
    <p:sldId id="263" r:id="rId34"/>
    <p:sldId id="264" r:id="rId35"/>
    <p:sldId id="265" r:id="rId36"/>
    <p:sldId id="266" r:id="rId37"/>
    <p:sldId id="269" r:id="rId38"/>
    <p:sldId id="267" r:id="rId39"/>
    <p:sldId id="268" r:id="rId40"/>
    <p:sldId id="302" r:id="rId41"/>
    <p:sldId id="270" r:id="rId42"/>
    <p:sldId id="303" r:id="rId43"/>
    <p:sldId id="271" r:id="rId44"/>
    <p:sldId id="272" r:id="rId45"/>
    <p:sldId id="304" r:id="rId46"/>
    <p:sldId id="305" r:id="rId47"/>
    <p:sldId id="273" r:id="rId48"/>
    <p:sldId id="274" r:id="rId49"/>
    <p:sldId id="275" r:id="rId50"/>
    <p:sldId id="276" r:id="rId51"/>
    <p:sldId id="277" r:id="rId52"/>
    <p:sldId id="278" r:id="rId53"/>
    <p:sldId id="279" r:id="rId54"/>
    <p:sldId id="280" r:id="rId55"/>
    <p:sldId id="281" r:id="rId56"/>
    <p:sldId id="282" r:id="rId57"/>
    <p:sldId id="283" r:id="rId58"/>
    <p:sldId id="284" r:id="rId59"/>
    <p:sldId id="306" r:id="rId60"/>
    <p:sldId id="307" r:id="rId61"/>
    <p:sldId id="308" r:id="rId62"/>
    <p:sldId id="309" r:id="rId63"/>
    <p:sldId id="310" r:id="rId64"/>
    <p:sldId id="408" r:id="rId65"/>
    <p:sldId id="312" r:id="rId66"/>
    <p:sldId id="311" r:id="rId67"/>
    <p:sldId id="313" r:id="rId68"/>
    <p:sldId id="314" r:id="rId69"/>
    <p:sldId id="315" r:id="rId70"/>
    <p:sldId id="316" r:id="rId71"/>
    <p:sldId id="317" r:id="rId72"/>
    <p:sldId id="318" r:id="rId73"/>
    <p:sldId id="319" r:id="rId74"/>
    <p:sldId id="320" r:id="rId75"/>
    <p:sldId id="321" r:id="rId76"/>
    <p:sldId id="322" r:id="rId77"/>
    <p:sldId id="323" r:id="rId78"/>
    <p:sldId id="324" r:id="rId79"/>
    <p:sldId id="325" r:id="rId80"/>
    <p:sldId id="326" r:id="rId81"/>
    <p:sldId id="327" r:id="rId82"/>
    <p:sldId id="328" r:id="rId83"/>
    <p:sldId id="329" r:id="rId84"/>
    <p:sldId id="409" r:id="rId85"/>
    <p:sldId id="330" r:id="rId86"/>
    <p:sldId id="331" r:id="rId87"/>
    <p:sldId id="332" r:id="rId88"/>
    <p:sldId id="333" r:id="rId89"/>
    <p:sldId id="344" r:id="rId90"/>
    <p:sldId id="345" r:id="rId91"/>
    <p:sldId id="347" r:id="rId92"/>
    <p:sldId id="346" r:id="rId93"/>
    <p:sldId id="334" r:id="rId94"/>
    <p:sldId id="337" r:id="rId95"/>
    <p:sldId id="335" r:id="rId96"/>
    <p:sldId id="336" r:id="rId97"/>
    <p:sldId id="338" r:id="rId98"/>
    <p:sldId id="339" r:id="rId99"/>
    <p:sldId id="340" r:id="rId100"/>
    <p:sldId id="341" r:id="rId101"/>
    <p:sldId id="360" r:id="rId102"/>
    <p:sldId id="362" r:id="rId103"/>
    <p:sldId id="363" r:id="rId104"/>
    <p:sldId id="364" r:id="rId105"/>
    <p:sldId id="365" r:id="rId106"/>
    <p:sldId id="366" r:id="rId107"/>
    <p:sldId id="367" r:id="rId108"/>
    <p:sldId id="369" r:id="rId109"/>
    <p:sldId id="370" r:id="rId110"/>
    <p:sldId id="371" r:id="rId111"/>
    <p:sldId id="372" r:id="rId112"/>
    <p:sldId id="373" r:id="rId113"/>
    <p:sldId id="374" r:id="rId114"/>
    <p:sldId id="375" r:id="rId115"/>
    <p:sldId id="376" r:id="rId116"/>
    <p:sldId id="377" r:id="rId117"/>
    <p:sldId id="378" r:id="rId118"/>
    <p:sldId id="379" r:id="rId119"/>
    <p:sldId id="380" r:id="rId120"/>
    <p:sldId id="381" r:id="rId121"/>
    <p:sldId id="385" r:id="rId122"/>
    <p:sldId id="411" r:id="rId123"/>
    <p:sldId id="412" r:id="rId124"/>
    <p:sldId id="413" r:id="rId125"/>
    <p:sldId id="414" r:id="rId126"/>
    <p:sldId id="415" r:id="rId127"/>
    <p:sldId id="421" r:id="rId128"/>
    <p:sldId id="417" r:id="rId129"/>
    <p:sldId id="418" r:id="rId130"/>
    <p:sldId id="419" r:id="rId131"/>
    <p:sldId id="420" r:id="rId132"/>
    <p:sldId id="422" r:id="rId133"/>
    <p:sldId id="423" r:id="rId134"/>
    <p:sldId id="424" r:id="rId135"/>
    <p:sldId id="425" r:id="rId136"/>
    <p:sldId id="426" r:id="rId137"/>
    <p:sldId id="427" r:id="rId138"/>
    <p:sldId id="428" r:id="rId139"/>
    <p:sldId id="429" r:id="rId140"/>
    <p:sldId id="430" r:id="rId141"/>
    <p:sldId id="431" r:id="rId142"/>
    <p:sldId id="432" r:id="rId143"/>
    <p:sldId id="433" r:id="rId144"/>
    <p:sldId id="434" r:id="rId145"/>
    <p:sldId id="435" r:id="rId146"/>
    <p:sldId id="436" r:id="rId147"/>
  </p:sldIdLst>
  <p:sldSz cx="10688638" cy="6016625"/>
  <p:notesSz cx="6858000" cy="9144000"/>
  <p:defaultTextStyle>
    <a:defPPr>
      <a:defRPr lang="nl-NL"/>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895">
          <p15:clr>
            <a:srgbClr val="A4A3A4"/>
          </p15:clr>
        </p15:guide>
        <p15:guide id="2" pos="3389"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9DC3C"/>
    <a:srgbClr val="D3DDE4"/>
    <a:srgbClr val="F0DB4F"/>
    <a:srgbClr val="007ACC"/>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647" autoAdjust="0"/>
    <p:restoredTop sz="94664"/>
  </p:normalViewPr>
  <p:slideViewPr>
    <p:cSldViewPr snapToGrid="0" snapToObjects="1">
      <p:cViewPr varScale="1">
        <p:scale>
          <a:sx n="131" d="100"/>
          <a:sy n="131" d="100"/>
        </p:scale>
        <p:origin x="398" y="86"/>
      </p:cViewPr>
      <p:guideLst>
        <p:guide orient="horz" pos="1895"/>
        <p:guide pos="3389"/>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presProps" Target="pres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viewProps" Target="viewProps.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40" Type="http://schemas.openxmlformats.org/officeDocument/2006/relationships/slide" Target="slides/slide139.xml"/><Relationship Id="rId145" Type="http://schemas.openxmlformats.org/officeDocument/2006/relationships/slide" Target="slides/slide144.xml"/><Relationship Id="rId153"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notesMaster" Target="notesMasters/notesMaster1.xml"/><Relationship Id="rId15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evin DeRudder" userId="b8db0611-c7c8-4114-b23c-d54441a090d5" providerId="ADAL" clId="{4A79A2E0-8971-4CCD-985E-7ED54C91120C}"/>
    <pc:docChg chg="undo redo custSel addSld delSld modSld sldOrd modMainMaster delSection">
      <pc:chgData name="Kevin DeRudder" userId="b8db0611-c7c8-4114-b23c-d54441a090d5" providerId="ADAL" clId="{4A79A2E0-8971-4CCD-985E-7ED54C91120C}" dt="2018-12-19T14:17:54.873" v="7105" actId="404"/>
      <pc:docMkLst>
        <pc:docMk/>
      </pc:docMkLst>
      <pc:sldChg chg="delSp modSp">
        <pc:chgData name="Kevin DeRudder" userId="b8db0611-c7c8-4114-b23c-d54441a090d5" providerId="ADAL" clId="{4A79A2E0-8971-4CCD-985E-7ED54C91120C}" dt="2018-12-18T16:33:48.384" v="1408" actId="20577"/>
        <pc:sldMkLst>
          <pc:docMk/>
          <pc:sldMk cId="3728724904" sldId="256"/>
        </pc:sldMkLst>
        <pc:spChg chg="mod">
          <ac:chgData name="Kevin DeRudder" userId="b8db0611-c7c8-4114-b23c-d54441a090d5" providerId="ADAL" clId="{4A79A2E0-8971-4CCD-985E-7ED54C91120C}" dt="2018-12-18T16:33:48.384" v="1408" actId="20577"/>
          <ac:spMkLst>
            <pc:docMk/>
            <pc:sldMk cId="3728724904" sldId="256"/>
            <ac:spMk id="4" creationId="{00000000-0000-0000-0000-000000000000}"/>
          </ac:spMkLst>
        </pc:spChg>
        <pc:spChg chg="mod">
          <ac:chgData name="Kevin DeRudder" userId="b8db0611-c7c8-4114-b23c-d54441a090d5" providerId="ADAL" clId="{4A79A2E0-8971-4CCD-985E-7ED54C91120C}" dt="2018-12-18T08:21:16.993" v="21" actId="20577"/>
          <ac:spMkLst>
            <pc:docMk/>
            <pc:sldMk cId="3728724904" sldId="256"/>
            <ac:spMk id="5" creationId="{00000000-0000-0000-0000-000000000000}"/>
          </ac:spMkLst>
        </pc:spChg>
        <pc:spChg chg="del">
          <ac:chgData name="Kevin DeRudder" userId="b8db0611-c7c8-4114-b23c-d54441a090d5" providerId="ADAL" clId="{4A79A2E0-8971-4CCD-985E-7ED54C91120C}" dt="2018-12-18T08:21:20.534" v="22" actId="478"/>
          <ac:spMkLst>
            <pc:docMk/>
            <pc:sldMk cId="3728724904" sldId="256"/>
            <ac:spMk id="6" creationId="{00000000-0000-0000-0000-000000000000}"/>
          </ac:spMkLst>
        </pc:spChg>
      </pc:sldChg>
      <pc:sldChg chg="modSp">
        <pc:chgData name="Kevin DeRudder" userId="b8db0611-c7c8-4114-b23c-d54441a090d5" providerId="ADAL" clId="{4A79A2E0-8971-4CCD-985E-7ED54C91120C}" dt="2018-12-19T09:06:01.243" v="2352" actId="20577"/>
        <pc:sldMkLst>
          <pc:docMk/>
          <pc:sldMk cId="1322276768" sldId="257"/>
        </pc:sldMkLst>
        <pc:spChg chg="mod">
          <ac:chgData name="Kevin DeRudder" userId="b8db0611-c7c8-4114-b23c-d54441a090d5" providerId="ADAL" clId="{4A79A2E0-8971-4CCD-985E-7ED54C91120C}" dt="2018-12-19T09:05:57.264" v="2336" actId="20577"/>
          <ac:spMkLst>
            <pc:docMk/>
            <pc:sldMk cId="1322276768" sldId="257"/>
            <ac:spMk id="2" creationId="{00000000-0000-0000-0000-000000000000}"/>
          </ac:spMkLst>
        </pc:spChg>
        <pc:spChg chg="mod">
          <ac:chgData name="Kevin DeRudder" userId="b8db0611-c7c8-4114-b23c-d54441a090d5" providerId="ADAL" clId="{4A79A2E0-8971-4CCD-985E-7ED54C91120C}" dt="2018-12-19T09:06:01.243" v="2352" actId="20577"/>
          <ac:spMkLst>
            <pc:docMk/>
            <pc:sldMk cId="1322276768" sldId="257"/>
            <ac:spMk id="3" creationId="{00000000-0000-0000-0000-000000000000}"/>
          </ac:spMkLst>
        </pc:spChg>
      </pc:sldChg>
      <pc:sldChg chg="del">
        <pc:chgData name="Kevin DeRudder" userId="b8db0611-c7c8-4114-b23c-d54441a090d5" providerId="ADAL" clId="{4A79A2E0-8971-4CCD-985E-7ED54C91120C}" dt="2018-12-18T08:21:27.088" v="23" actId="2696"/>
        <pc:sldMkLst>
          <pc:docMk/>
          <pc:sldMk cId="603479685" sldId="258"/>
        </pc:sldMkLst>
      </pc:sldChg>
      <pc:sldChg chg="addSp delSp modSp add">
        <pc:chgData name="Kevin DeRudder" userId="b8db0611-c7c8-4114-b23c-d54441a090d5" providerId="ADAL" clId="{4A79A2E0-8971-4CCD-985E-7ED54C91120C}" dt="2018-12-19T09:26:23.519" v="2845" actId="20577"/>
        <pc:sldMkLst>
          <pc:docMk/>
          <pc:sldMk cId="4140616196" sldId="258"/>
        </pc:sldMkLst>
        <pc:spChg chg="del">
          <ac:chgData name="Kevin DeRudder" userId="b8db0611-c7c8-4114-b23c-d54441a090d5" providerId="ADAL" clId="{4A79A2E0-8971-4CCD-985E-7ED54C91120C}" dt="2018-12-18T08:23:33.962" v="29"/>
          <ac:spMkLst>
            <pc:docMk/>
            <pc:sldMk cId="4140616196" sldId="258"/>
            <ac:spMk id="2" creationId="{80DF3BC9-5372-47D8-807F-204E428477F2}"/>
          </ac:spMkLst>
        </pc:spChg>
        <pc:spChg chg="del">
          <ac:chgData name="Kevin DeRudder" userId="b8db0611-c7c8-4114-b23c-d54441a090d5" providerId="ADAL" clId="{4A79A2E0-8971-4CCD-985E-7ED54C91120C}" dt="2018-12-18T08:23:33.962" v="29"/>
          <ac:spMkLst>
            <pc:docMk/>
            <pc:sldMk cId="4140616196" sldId="258"/>
            <ac:spMk id="3" creationId="{2251A5A2-C76C-410C-85D5-00069F14F221}"/>
          </ac:spMkLst>
        </pc:spChg>
        <pc:spChg chg="del">
          <ac:chgData name="Kevin DeRudder" userId="b8db0611-c7c8-4114-b23c-d54441a090d5" providerId="ADAL" clId="{4A79A2E0-8971-4CCD-985E-7ED54C91120C}" dt="2018-12-18T08:23:33.962" v="29"/>
          <ac:spMkLst>
            <pc:docMk/>
            <pc:sldMk cId="4140616196" sldId="258"/>
            <ac:spMk id="4" creationId="{EE33EB2E-862F-4F06-AC4F-378F8571E576}"/>
          </ac:spMkLst>
        </pc:spChg>
        <pc:spChg chg="add mod">
          <ac:chgData name="Kevin DeRudder" userId="b8db0611-c7c8-4114-b23c-d54441a090d5" providerId="ADAL" clId="{4A79A2E0-8971-4CCD-985E-7ED54C91120C}" dt="2018-12-18T08:23:36.236" v="35" actId="20577"/>
          <ac:spMkLst>
            <pc:docMk/>
            <pc:sldMk cId="4140616196" sldId="258"/>
            <ac:spMk id="5" creationId="{CDE3317A-BD99-4944-AEFF-489EF3F994A1}"/>
          </ac:spMkLst>
        </pc:spChg>
        <pc:spChg chg="add mod">
          <ac:chgData name="Kevin DeRudder" userId="b8db0611-c7c8-4114-b23c-d54441a090d5" providerId="ADAL" clId="{4A79A2E0-8971-4CCD-985E-7ED54C91120C}" dt="2018-12-19T09:26:23.519" v="2845" actId="20577"/>
          <ac:spMkLst>
            <pc:docMk/>
            <pc:sldMk cId="4140616196" sldId="258"/>
            <ac:spMk id="6" creationId="{75F82030-4BF6-41D1-BB1F-7BFB5473BFC9}"/>
          </ac:spMkLst>
        </pc:spChg>
      </pc:sldChg>
      <pc:sldChg chg="del">
        <pc:chgData name="Kevin DeRudder" userId="b8db0611-c7c8-4114-b23c-d54441a090d5" providerId="ADAL" clId="{4A79A2E0-8971-4CCD-985E-7ED54C91120C}" dt="2018-12-18T08:21:27.095" v="24" actId="2696"/>
        <pc:sldMkLst>
          <pc:docMk/>
          <pc:sldMk cId="617450751" sldId="259"/>
        </pc:sldMkLst>
      </pc:sldChg>
      <pc:sldChg chg="addSp delSp modSp add ord">
        <pc:chgData name="Kevin DeRudder" userId="b8db0611-c7c8-4114-b23c-d54441a090d5" providerId="ADAL" clId="{4A79A2E0-8971-4CCD-985E-7ED54C91120C}" dt="2018-12-19T08:46:30.960" v="1633" actId="20577"/>
        <pc:sldMkLst>
          <pc:docMk/>
          <pc:sldMk cId="2646036650" sldId="259"/>
        </pc:sldMkLst>
        <pc:spChg chg="del">
          <ac:chgData name="Kevin DeRudder" userId="b8db0611-c7c8-4114-b23c-d54441a090d5" providerId="ADAL" clId="{4A79A2E0-8971-4CCD-985E-7ED54C91120C}" dt="2018-12-18T08:27:02.756" v="208"/>
          <ac:spMkLst>
            <pc:docMk/>
            <pc:sldMk cId="2646036650" sldId="259"/>
            <ac:spMk id="2" creationId="{09C7BF5F-5108-45ED-8CD3-4A37F0333A4F}"/>
          </ac:spMkLst>
        </pc:spChg>
        <pc:spChg chg="del">
          <ac:chgData name="Kevin DeRudder" userId="b8db0611-c7c8-4114-b23c-d54441a090d5" providerId="ADAL" clId="{4A79A2E0-8971-4CCD-985E-7ED54C91120C}" dt="2018-12-18T08:27:02.756" v="208"/>
          <ac:spMkLst>
            <pc:docMk/>
            <pc:sldMk cId="2646036650" sldId="259"/>
            <ac:spMk id="3" creationId="{7A208E33-CEEF-4F62-9CCC-F6ABB75CF50B}"/>
          </ac:spMkLst>
        </pc:spChg>
        <pc:spChg chg="add del mod">
          <ac:chgData name="Kevin DeRudder" userId="b8db0611-c7c8-4114-b23c-d54441a090d5" providerId="ADAL" clId="{4A79A2E0-8971-4CCD-985E-7ED54C91120C}" dt="2018-12-18T08:28:55.405" v="242"/>
          <ac:spMkLst>
            <pc:docMk/>
            <pc:sldMk cId="2646036650" sldId="259"/>
            <ac:spMk id="4" creationId="{169A79C7-63B0-4D02-8387-475899372226}"/>
          </ac:spMkLst>
        </pc:spChg>
        <pc:spChg chg="add del mod">
          <ac:chgData name="Kevin DeRudder" userId="b8db0611-c7c8-4114-b23c-d54441a090d5" providerId="ADAL" clId="{4A79A2E0-8971-4CCD-985E-7ED54C91120C}" dt="2018-12-18T08:28:55.405" v="242"/>
          <ac:spMkLst>
            <pc:docMk/>
            <pc:sldMk cId="2646036650" sldId="259"/>
            <ac:spMk id="5" creationId="{4E8B453C-3AD2-4B86-A7CC-6EEF10194877}"/>
          </ac:spMkLst>
        </pc:spChg>
        <pc:spChg chg="add del mod">
          <ac:chgData name="Kevin DeRudder" userId="b8db0611-c7c8-4114-b23c-d54441a090d5" providerId="ADAL" clId="{4A79A2E0-8971-4CCD-985E-7ED54C91120C}" dt="2018-12-18T08:28:55.405" v="242"/>
          <ac:spMkLst>
            <pc:docMk/>
            <pc:sldMk cId="2646036650" sldId="259"/>
            <ac:spMk id="6" creationId="{37FDC798-8D36-4063-8ED9-FFA361CA5465}"/>
          </ac:spMkLst>
        </pc:spChg>
        <pc:spChg chg="add mod">
          <ac:chgData name="Kevin DeRudder" userId="b8db0611-c7c8-4114-b23c-d54441a090d5" providerId="ADAL" clId="{4A79A2E0-8971-4CCD-985E-7ED54C91120C}" dt="2018-12-19T08:46:30.960" v="1633" actId="20577"/>
          <ac:spMkLst>
            <pc:docMk/>
            <pc:sldMk cId="2646036650" sldId="259"/>
            <ac:spMk id="7" creationId="{DC40C740-7518-4305-B580-B1E9D6EEBCE2}"/>
          </ac:spMkLst>
        </pc:spChg>
      </pc:sldChg>
      <pc:sldChg chg="addSp delSp modSp add">
        <pc:chgData name="Kevin DeRudder" userId="b8db0611-c7c8-4114-b23c-d54441a090d5" providerId="ADAL" clId="{4A79A2E0-8971-4CCD-985E-7ED54C91120C}" dt="2018-12-18T08:39:26.600" v="438" actId="478"/>
        <pc:sldMkLst>
          <pc:docMk/>
          <pc:sldMk cId="1089083916" sldId="260"/>
        </pc:sldMkLst>
        <pc:spChg chg="del">
          <ac:chgData name="Kevin DeRudder" userId="b8db0611-c7c8-4114-b23c-d54441a090d5" providerId="ADAL" clId="{4A79A2E0-8971-4CCD-985E-7ED54C91120C}" dt="2018-12-18T08:34:12.345" v="400"/>
          <ac:spMkLst>
            <pc:docMk/>
            <pc:sldMk cId="1089083916" sldId="260"/>
            <ac:spMk id="2" creationId="{683CCA0A-BEF6-4213-B734-8E78669AA1D4}"/>
          </ac:spMkLst>
        </pc:spChg>
        <pc:spChg chg="del">
          <ac:chgData name="Kevin DeRudder" userId="b8db0611-c7c8-4114-b23c-d54441a090d5" providerId="ADAL" clId="{4A79A2E0-8971-4CCD-985E-7ED54C91120C}" dt="2018-12-18T08:34:12.345" v="400"/>
          <ac:spMkLst>
            <pc:docMk/>
            <pc:sldMk cId="1089083916" sldId="260"/>
            <ac:spMk id="3" creationId="{30E26E15-3970-46AC-AAFD-D902857F0725}"/>
          </ac:spMkLst>
        </pc:spChg>
        <pc:spChg chg="del">
          <ac:chgData name="Kevin DeRudder" userId="b8db0611-c7c8-4114-b23c-d54441a090d5" providerId="ADAL" clId="{4A79A2E0-8971-4CCD-985E-7ED54C91120C}" dt="2018-12-18T08:34:12.345" v="400"/>
          <ac:spMkLst>
            <pc:docMk/>
            <pc:sldMk cId="1089083916" sldId="260"/>
            <ac:spMk id="4" creationId="{A8ACE493-0040-424E-B8F4-961FAFC1D42D}"/>
          </ac:spMkLst>
        </pc:spChg>
        <pc:spChg chg="add del">
          <ac:chgData name="Kevin DeRudder" userId="b8db0611-c7c8-4114-b23c-d54441a090d5" providerId="ADAL" clId="{4A79A2E0-8971-4CCD-985E-7ED54C91120C}" dt="2018-12-18T08:34:14.346" v="402"/>
          <ac:spMkLst>
            <pc:docMk/>
            <pc:sldMk cId="1089083916" sldId="260"/>
            <ac:spMk id="5" creationId="{8727934C-7CE7-43AD-93D9-CBFA6B42CCAA}"/>
          </ac:spMkLst>
        </pc:spChg>
        <pc:spChg chg="add del">
          <ac:chgData name="Kevin DeRudder" userId="b8db0611-c7c8-4114-b23c-d54441a090d5" providerId="ADAL" clId="{4A79A2E0-8971-4CCD-985E-7ED54C91120C}" dt="2018-12-18T08:34:14.346" v="402"/>
          <ac:spMkLst>
            <pc:docMk/>
            <pc:sldMk cId="1089083916" sldId="260"/>
            <ac:spMk id="6" creationId="{DAE2ABCC-FCAA-4E3D-BC2A-5679B5E415B5}"/>
          </ac:spMkLst>
        </pc:spChg>
        <pc:spChg chg="add del">
          <ac:chgData name="Kevin DeRudder" userId="b8db0611-c7c8-4114-b23c-d54441a090d5" providerId="ADAL" clId="{4A79A2E0-8971-4CCD-985E-7ED54C91120C}" dt="2018-12-18T08:34:14.346" v="402"/>
          <ac:spMkLst>
            <pc:docMk/>
            <pc:sldMk cId="1089083916" sldId="260"/>
            <ac:spMk id="7" creationId="{8B0F03BD-0FD8-4AE5-8B16-2B2A42B0F721}"/>
          </ac:spMkLst>
        </pc:spChg>
        <pc:spChg chg="add del">
          <ac:chgData name="Kevin DeRudder" userId="b8db0611-c7c8-4114-b23c-d54441a090d5" providerId="ADAL" clId="{4A79A2E0-8971-4CCD-985E-7ED54C91120C}" dt="2018-12-18T08:34:14.346" v="402"/>
          <ac:spMkLst>
            <pc:docMk/>
            <pc:sldMk cId="1089083916" sldId="260"/>
            <ac:spMk id="8" creationId="{BFACD7DA-4C15-4CCC-90D0-86108A9D055E}"/>
          </ac:spMkLst>
        </pc:spChg>
        <pc:spChg chg="add del">
          <ac:chgData name="Kevin DeRudder" userId="b8db0611-c7c8-4114-b23c-d54441a090d5" providerId="ADAL" clId="{4A79A2E0-8971-4CCD-985E-7ED54C91120C}" dt="2018-12-18T08:34:14.346" v="402"/>
          <ac:spMkLst>
            <pc:docMk/>
            <pc:sldMk cId="1089083916" sldId="260"/>
            <ac:spMk id="9" creationId="{5352A31D-FE54-4286-9397-3344DE873725}"/>
          </ac:spMkLst>
        </pc:spChg>
        <pc:spChg chg="add mod">
          <ac:chgData name="Kevin DeRudder" userId="b8db0611-c7c8-4114-b23c-d54441a090d5" providerId="ADAL" clId="{4A79A2E0-8971-4CCD-985E-7ED54C91120C}" dt="2018-12-18T08:38:09.834" v="408" actId="207"/>
          <ac:spMkLst>
            <pc:docMk/>
            <pc:sldMk cId="1089083916" sldId="260"/>
            <ac:spMk id="12" creationId="{DEEC7983-0D13-4B67-A741-6B27222C16FB}"/>
          </ac:spMkLst>
        </pc:spChg>
        <pc:spChg chg="add mod">
          <ac:chgData name="Kevin DeRudder" userId="b8db0611-c7c8-4114-b23c-d54441a090d5" providerId="ADAL" clId="{4A79A2E0-8971-4CCD-985E-7ED54C91120C}" dt="2018-12-18T08:38:33.622" v="413" actId="207"/>
          <ac:spMkLst>
            <pc:docMk/>
            <pc:sldMk cId="1089083916" sldId="260"/>
            <ac:spMk id="13" creationId="{C52057D5-8798-47ED-B0ED-3E41E6EE7844}"/>
          </ac:spMkLst>
        </pc:spChg>
        <pc:spChg chg="add del mod">
          <ac:chgData name="Kevin DeRudder" userId="b8db0611-c7c8-4114-b23c-d54441a090d5" providerId="ADAL" clId="{4A79A2E0-8971-4CCD-985E-7ED54C91120C}" dt="2018-12-18T08:39:08.531" v="434" actId="478"/>
          <ac:spMkLst>
            <pc:docMk/>
            <pc:sldMk cId="1089083916" sldId="260"/>
            <ac:spMk id="14" creationId="{D6E26FDE-BF56-472A-8B34-8DC5977CE837}"/>
          </ac:spMkLst>
        </pc:spChg>
        <pc:spChg chg="add del mod">
          <ac:chgData name="Kevin DeRudder" userId="b8db0611-c7c8-4114-b23c-d54441a090d5" providerId="ADAL" clId="{4A79A2E0-8971-4CCD-985E-7ED54C91120C}" dt="2018-12-18T08:39:23.799" v="435" actId="478"/>
          <ac:spMkLst>
            <pc:docMk/>
            <pc:sldMk cId="1089083916" sldId="260"/>
            <ac:spMk id="15" creationId="{E9F6FED4-E058-44FD-ADC8-06DED19EC672}"/>
          </ac:spMkLst>
        </pc:spChg>
        <pc:spChg chg="add del mod">
          <ac:chgData name="Kevin DeRudder" userId="b8db0611-c7c8-4114-b23c-d54441a090d5" providerId="ADAL" clId="{4A79A2E0-8971-4CCD-985E-7ED54C91120C}" dt="2018-12-18T08:39:24.986" v="436" actId="478"/>
          <ac:spMkLst>
            <pc:docMk/>
            <pc:sldMk cId="1089083916" sldId="260"/>
            <ac:spMk id="16" creationId="{36B2C70C-74F9-42E6-B800-9E36635E72D8}"/>
          </ac:spMkLst>
        </pc:spChg>
        <pc:cxnChg chg="add del">
          <ac:chgData name="Kevin DeRudder" userId="b8db0611-c7c8-4114-b23c-d54441a090d5" providerId="ADAL" clId="{4A79A2E0-8971-4CCD-985E-7ED54C91120C}" dt="2018-12-18T08:34:14.346" v="402"/>
          <ac:cxnSpMkLst>
            <pc:docMk/>
            <pc:sldMk cId="1089083916" sldId="260"/>
            <ac:cxnSpMk id="10" creationId="{E2C35122-5BA6-4300-B274-565F7DFE237C}"/>
          </ac:cxnSpMkLst>
        </pc:cxnChg>
        <pc:cxnChg chg="add del">
          <ac:chgData name="Kevin DeRudder" userId="b8db0611-c7c8-4114-b23c-d54441a090d5" providerId="ADAL" clId="{4A79A2E0-8971-4CCD-985E-7ED54C91120C}" dt="2018-12-18T08:34:14.346" v="402"/>
          <ac:cxnSpMkLst>
            <pc:docMk/>
            <pc:sldMk cId="1089083916" sldId="260"/>
            <ac:cxnSpMk id="11" creationId="{D34F6CC4-1C98-4096-8E7B-B7ADF3E2D117}"/>
          </ac:cxnSpMkLst>
        </pc:cxnChg>
        <pc:cxnChg chg="add del">
          <ac:chgData name="Kevin DeRudder" userId="b8db0611-c7c8-4114-b23c-d54441a090d5" providerId="ADAL" clId="{4A79A2E0-8971-4CCD-985E-7ED54C91120C}" dt="2018-12-18T08:39:25.629" v="437" actId="478"/>
          <ac:cxnSpMkLst>
            <pc:docMk/>
            <pc:sldMk cId="1089083916" sldId="260"/>
            <ac:cxnSpMk id="17" creationId="{C4464299-40A3-41B8-AECE-7493553BE1BC}"/>
          </ac:cxnSpMkLst>
        </pc:cxnChg>
        <pc:cxnChg chg="add del">
          <ac:chgData name="Kevin DeRudder" userId="b8db0611-c7c8-4114-b23c-d54441a090d5" providerId="ADAL" clId="{4A79A2E0-8971-4CCD-985E-7ED54C91120C}" dt="2018-12-18T08:39:26.600" v="438" actId="478"/>
          <ac:cxnSpMkLst>
            <pc:docMk/>
            <pc:sldMk cId="1089083916" sldId="260"/>
            <ac:cxnSpMk id="18" creationId="{4662FF80-A330-42C5-A55D-D53C0834632A}"/>
          </ac:cxnSpMkLst>
        </pc:cxnChg>
      </pc:sldChg>
      <pc:sldChg chg="del">
        <pc:chgData name="Kevin DeRudder" userId="b8db0611-c7c8-4114-b23c-d54441a090d5" providerId="ADAL" clId="{4A79A2E0-8971-4CCD-985E-7ED54C91120C}" dt="2018-12-18T08:21:27.109" v="25" actId="2696"/>
        <pc:sldMkLst>
          <pc:docMk/>
          <pc:sldMk cId="2304368110" sldId="260"/>
        </pc:sldMkLst>
      </pc:sldChg>
      <pc:sldChg chg="del">
        <pc:chgData name="Kevin DeRudder" userId="b8db0611-c7c8-4114-b23c-d54441a090d5" providerId="ADAL" clId="{4A79A2E0-8971-4CCD-985E-7ED54C91120C}" dt="2018-12-18T08:21:27.109" v="26" actId="2696"/>
        <pc:sldMkLst>
          <pc:docMk/>
          <pc:sldMk cId="1541181236" sldId="261"/>
        </pc:sldMkLst>
      </pc:sldChg>
      <pc:sldChg chg="modSp add">
        <pc:chgData name="Kevin DeRudder" userId="b8db0611-c7c8-4114-b23c-d54441a090d5" providerId="ADAL" clId="{4A79A2E0-8971-4CCD-985E-7ED54C91120C}" dt="2018-12-18T08:40:02.120" v="441" actId="166"/>
        <pc:sldMkLst>
          <pc:docMk/>
          <pc:sldMk cId="3605533195" sldId="261"/>
        </pc:sldMkLst>
        <pc:spChg chg="mod">
          <ac:chgData name="Kevin DeRudder" userId="b8db0611-c7c8-4114-b23c-d54441a090d5" providerId="ADAL" clId="{4A79A2E0-8971-4CCD-985E-7ED54C91120C}" dt="2018-12-18T08:39:41.058" v="439" actId="207"/>
          <ac:spMkLst>
            <pc:docMk/>
            <pc:sldMk cId="3605533195" sldId="261"/>
            <ac:spMk id="13" creationId="{C52057D5-8798-47ED-B0ED-3E41E6EE7844}"/>
          </ac:spMkLst>
        </pc:spChg>
        <pc:spChg chg="ord">
          <ac:chgData name="Kevin DeRudder" userId="b8db0611-c7c8-4114-b23c-d54441a090d5" providerId="ADAL" clId="{4A79A2E0-8971-4CCD-985E-7ED54C91120C}" dt="2018-12-18T08:40:02.120" v="441" actId="166"/>
          <ac:spMkLst>
            <pc:docMk/>
            <pc:sldMk cId="3605533195" sldId="261"/>
            <ac:spMk id="15" creationId="{E9F6FED4-E058-44FD-ADC8-06DED19EC672}"/>
          </ac:spMkLst>
        </pc:spChg>
        <pc:spChg chg="ord">
          <ac:chgData name="Kevin DeRudder" userId="b8db0611-c7c8-4114-b23c-d54441a090d5" providerId="ADAL" clId="{4A79A2E0-8971-4CCD-985E-7ED54C91120C}" dt="2018-12-18T08:40:02.120" v="441" actId="166"/>
          <ac:spMkLst>
            <pc:docMk/>
            <pc:sldMk cId="3605533195" sldId="261"/>
            <ac:spMk id="16" creationId="{36B2C70C-74F9-42E6-B800-9E36635E72D8}"/>
          </ac:spMkLst>
        </pc:spChg>
        <pc:cxnChg chg="mod">
          <ac:chgData name="Kevin DeRudder" userId="b8db0611-c7c8-4114-b23c-d54441a090d5" providerId="ADAL" clId="{4A79A2E0-8971-4CCD-985E-7ED54C91120C}" dt="2018-12-18T08:39:48.788" v="440" actId="208"/>
          <ac:cxnSpMkLst>
            <pc:docMk/>
            <pc:sldMk cId="3605533195" sldId="261"/>
            <ac:cxnSpMk id="17" creationId="{C4464299-40A3-41B8-AECE-7493553BE1BC}"/>
          </ac:cxnSpMkLst>
        </pc:cxnChg>
        <pc:cxnChg chg="mod">
          <ac:chgData name="Kevin DeRudder" userId="b8db0611-c7c8-4114-b23c-d54441a090d5" providerId="ADAL" clId="{4A79A2E0-8971-4CCD-985E-7ED54C91120C}" dt="2018-12-18T08:39:48.788" v="440" actId="208"/>
          <ac:cxnSpMkLst>
            <pc:docMk/>
            <pc:sldMk cId="3605533195" sldId="261"/>
            <ac:cxnSpMk id="18" creationId="{4662FF80-A330-42C5-A55D-D53C0834632A}"/>
          </ac:cxnSpMkLst>
        </pc:cxnChg>
      </pc:sldChg>
      <pc:sldChg chg="del">
        <pc:chgData name="Kevin DeRudder" userId="b8db0611-c7c8-4114-b23c-d54441a090d5" providerId="ADAL" clId="{4A79A2E0-8971-4CCD-985E-7ED54C91120C}" dt="2018-12-18T08:21:27.126" v="27" actId="2696"/>
        <pc:sldMkLst>
          <pc:docMk/>
          <pc:sldMk cId="167272660" sldId="262"/>
        </pc:sldMkLst>
      </pc:sldChg>
      <pc:sldChg chg="addSp delSp modSp add">
        <pc:chgData name="Kevin DeRudder" userId="b8db0611-c7c8-4114-b23c-d54441a090d5" providerId="ADAL" clId="{4A79A2E0-8971-4CCD-985E-7ED54C91120C}" dt="2018-12-18T08:53:56.808" v="540" actId="478"/>
        <pc:sldMkLst>
          <pc:docMk/>
          <pc:sldMk cId="2906412929" sldId="262"/>
        </pc:sldMkLst>
        <pc:spChg chg="add del mod">
          <ac:chgData name="Kevin DeRudder" userId="b8db0611-c7c8-4114-b23c-d54441a090d5" providerId="ADAL" clId="{4A79A2E0-8971-4CCD-985E-7ED54C91120C}" dt="2018-12-18T08:41:40.347" v="451"/>
          <ac:spMkLst>
            <pc:docMk/>
            <pc:sldMk cId="2906412929" sldId="262"/>
            <ac:spMk id="2" creationId="{0AF894E9-FDCB-46C5-9878-84EC018022C8}"/>
          </ac:spMkLst>
        </pc:spChg>
        <pc:spChg chg="add del mod">
          <ac:chgData name="Kevin DeRudder" userId="b8db0611-c7c8-4114-b23c-d54441a090d5" providerId="ADAL" clId="{4A79A2E0-8971-4CCD-985E-7ED54C91120C}" dt="2018-12-18T08:41:40.347" v="451"/>
          <ac:spMkLst>
            <pc:docMk/>
            <pc:sldMk cId="2906412929" sldId="262"/>
            <ac:spMk id="3" creationId="{EA7CF625-21E8-41A2-A8BA-9769A76E68FE}"/>
          </ac:spMkLst>
        </pc:spChg>
        <pc:spChg chg="add mod">
          <ac:chgData name="Kevin DeRudder" userId="b8db0611-c7c8-4114-b23c-d54441a090d5" providerId="ADAL" clId="{4A79A2E0-8971-4CCD-985E-7ED54C91120C}" dt="2018-12-18T08:41:44.738" v="463" actId="20577"/>
          <ac:spMkLst>
            <pc:docMk/>
            <pc:sldMk cId="2906412929" sldId="262"/>
            <ac:spMk id="4" creationId="{E93821E4-94FB-4618-96DB-34218E239BF5}"/>
          </ac:spMkLst>
        </pc:spChg>
        <pc:spChg chg="add del mod">
          <ac:chgData name="Kevin DeRudder" userId="b8db0611-c7c8-4114-b23c-d54441a090d5" providerId="ADAL" clId="{4A79A2E0-8971-4CCD-985E-7ED54C91120C}" dt="2018-12-18T08:41:47.306" v="464" actId="478"/>
          <ac:spMkLst>
            <pc:docMk/>
            <pc:sldMk cId="2906412929" sldId="262"/>
            <ac:spMk id="5" creationId="{D596C836-1864-4A8F-BCA5-959F4D594648}"/>
          </ac:spMkLst>
        </pc:spChg>
        <pc:spChg chg="add mod">
          <ac:chgData name="Kevin DeRudder" userId="b8db0611-c7c8-4114-b23c-d54441a090d5" providerId="ADAL" clId="{4A79A2E0-8971-4CCD-985E-7ED54C91120C}" dt="2018-12-18T08:42:43.503" v="480" actId="1076"/>
          <ac:spMkLst>
            <pc:docMk/>
            <pc:sldMk cId="2906412929" sldId="262"/>
            <ac:spMk id="6" creationId="{3CA54D32-F666-4B22-8C0A-F97E26610743}"/>
          </ac:spMkLst>
        </pc:spChg>
        <pc:spChg chg="add mod">
          <ac:chgData name="Kevin DeRudder" userId="b8db0611-c7c8-4114-b23c-d54441a090d5" providerId="ADAL" clId="{4A79A2E0-8971-4CCD-985E-7ED54C91120C}" dt="2018-12-18T08:42:43.503" v="480" actId="1076"/>
          <ac:spMkLst>
            <pc:docMk/>
            <pc:sldMk cId="2906412929" sldId="262"/>
            <ac:spMk id="9" creationId="{5B4EEDEC-484F-41B0-B379-437397919C29}"/>
          </ac:spMkLst>
        </pc:spChg>
        <pc:cxnChg chg="add del mod">
          <ac:chgData name="Kevin DeRudder" userId="b8db0611-c7c8-4114-b23c-d54441a090d5" providerId="ADAL" clId="{4A79A2E0-8971-4CCD-985E-7ED54C91120C}" dt="2018-12-18T08:53:56.808" v="540" actId="478"/>
          <ac:cxnSpMkLst>
            <pc:docMk/>
            <pc:sldMk cId="2906412929" sldId="262"/>
            <ac:cxnSpMk id="7" creationId="{0E55286B-72BF-41E7-8B6D-E554F9604D1F}"/>
          </ac:cxnSpMkLst>
        </pc:cxnChg>
        <pc:cxnChg chg="add del mod">
          <ac:chgData name="Kevin DeRudder" userId="b8db0611-c7c8-4114-b23c-d54441a090d5" providerId="ADAL" clId="{4A79A2E0-8971-4CCD-985E-7ED54C91120C}" dt="2018-12-18T08:53:55.595" v="539" actId="478"/>
          <ac:cxnSpMkLst>
            <pc:docMk/>
            <pc:sldMk cId="2906412929" sldId="262"/>
            <ac:cxnSpMk id="8" creationId="{B7E7D72E-DDB8-4BC8-BFF5-A46E425DAB0B}"/>
          </ac:cxnSpMkLst>
        </pc:cxnChg>
      </pc:sldChg>
      <pc:sldChg chg="delSp modSp add">
        <pc:chgData name="Kevin DeRudder" userId="b8db0611-c7c8-4114-b23c-d54441a090d5" providerId="ADAL" clId="{4A79A2E0-8971-4CCD-985E-7ED54C91120C}" dt="2018-12-18T08:53:51.562" v="538" actId="478"/>
        <pc:sldMkLst>
          <pc:docMk/>
          <pc:sldMk cId="4127457277" sldId="263"/>
        </pc:sldMkLst>
        <pc:spChg chg="mod">
          <ac:chgData name="Kevin DeRudder" userId="b8db0611-c7c8-4114-b23c-d54441a090d5" providerId="ADAL" clId="{4A79A2E0-8971-4CCD-985E-7ED54C91120C}" dt="2018-12-18T08:43:22.369" v="498" actId="20577"/>
          <ac:spMkLst>
            <pc:docMk/>
            <pc:sldMk cId="4127457277" sldId="263"/>
            <ac:spMk id="4" creationId="{E93821E4-94FB-4618-96DB-34218E239BF5}"/>
          </ac:spMkLst>
        </pc:spChg>
        <pc:spChg chg="mod">
          <ac:chgData name="Kevin DeRudder" userId="b8db0611-c7c8-4114-b23c-d54441a090d5" providerId="ADAL" clId="{4A79A2E0-8971-4CCD-985E-7ED54C91120C}" dt="2018-12-18T08:43:33.513" v="510" actId="20577"/>
          <ac:spMkLst>
            <pc:docMk/>
            <pc:sldMk cId="4127457277" sldId="263"/>
            <ac:spMk id="9" creationId="{5B4EEDEC-484F-41B0-B379-437397919C29}"/>
          </ac:spMkLst>
        </pc:spChg>
        <pc:cxnChg chg="del">
          <ac:chgData name="Kevin DeRudder" userId="b8db0611-c7c8-4114-b23c-d54441a090d5" providerId="ADAL" clId="{4A79A2E0-8971-4CCD-985E-7ED54C91120C}" dt="2018-12-18T08:53:51.562" v="538" actId="478"/>
          <ac:cxnSpMkLst>
            <pc:docMk/>
            <pc:sldMk cId="4127457277" sldId="263"/>
            <ac:cxnSpMk id="7" creationId="{0E55286B-72BF-41E7-8B6D-E554F9604D1F}"/>
          </ac:cxnSpMkLst>
        </pc:cxnChg>
        <pc:cxnChg chg="del">
          <ac:chgData name="Kevin DeRudder" userId="b8db0611-c7c8-4114-b23c-d54441a090d5" providerId="ADAL" clId="{4A79A2E0-8971-4CCD-985E-7ED54C91120C}" dt="2018-12-18T08:53:49.908" v="537" actId="478"/>
          <ac:cxnSpMkLst>
            <pc:docMk/>
            <pc:sldMk cId="4127457277" sldId="263"/>
            <ac:cxnSpMk id="8" creationId="{B7E7D72E-DDB8-4BC8-BFF5-A46E425DAB0B}"/>
          </ac:cxnSpMkLst>
        </pc:cxnChg>
      </pc:sldChg>
      <pc:sldChg chg="addSp delSp modSp add modAnim">
        <pc:chgData name="Kevin DeRudder" userId="b8db0611-c7c8-4114-b23c-d54441a090d5" providerId="ADAL" clId="{4A79A2E0-8971-4CCD-985E-7ED54C91120C}" dt="2018-12-18T08:55:16.914" v="552"/>
        <pc:sldMkLst>
          <pc:docMk/>
          <pc:sldMk cId="1558900379" sldId="264"/>
        </pc:sldMkLst>
        <pc:spChg chg="mod">
          <ac:chgData name="Kevin DeRudder" userId="b8db0611-c7c8-4114-b23c-d54441a090d5" providerId="ADAL" clId="{4A79A2E0-8971-4CCD-985E-7ED54C91120C}" dt="2018-12-18T08:53:15.261" v="528" actId="20577"/>
          <ac:spMkLst>
            <pc:docMk/>
            <pc:sldMk cId="1558900379" sldId="264"/>
            <ac:spMk id="2" creationId="{3CC1C0AD-453A-4837-865D-DACB87BE4B2C}"/>
          </ac:spMkLst>
        </pc:spChg>
        <pc:spChg chg="del">
          <ac:chgData name="Kevin DeRudder" userId="b8db0611-c7c8-4114-b23c-d54441a090d5" providerId="ADAL" clId="{4A79A2E0-8971-4CCD-985E-7ED54C91120C}" dt="2018-12-18T08:53:18.146" v="529" actId="478"/>
          <ac:spMkLst>
            <pc:docMk/>
            <pc:sldMk cId="1558900379" sldId="264"/>
            <ac:spMk id="3" creationId="{E45C5A1C-5022-4688-9550-B322B2063F62}"/>
          </ac:spMkLst>
        </pc:spChg>
        <pc:spChg chg="add mod">
          <ac:chgData name="Kevin DeRudder" userId="b8db0611-c7c8-4114-b23c-d54441a090d5" providerId="ADAL" clId="{4A79A2E0-8971-4CCD-985E-7ED54C91120C}" dt="2018-12-18T08:54:05.714" v="543" actId="404"/>
          <ac:spMkLst>
            <pc:docMk/>
            <pc:sldMk cId="1558900379" sldId="264"/>
            <ac:spMk id="5" creationId="{2107B0AC-41F5-49DB-935B-075BF9672406}"/>
          </ac:spMkLst>
        </pc:spChg>
        <pc:picChg chg="add del">
          <ac:chgData name="Kevin DeRudder" userId="b8db0611-c7c8-4114-b23c-d54441a090d5" providerId="ADAL" clId="{4A79A2E0-8971-4CCD-985E-7ED54C91120C}" dt="2018-12-18T08:53:21.728" v="531" actId="478"/>
          <ac:picMkLst>
            <pc:docMk/>
            <pc:sldMk cId="1558900379" sldId="264"/>
            <ac:picMk id="4" creationId="{B80CF8C2-4C5D-4DBD-9DE6-71FA15BC786D}"/>
          </ac:picMkLst>
        </pc:picChg>
        <pc:picChg chg="add mod">
          <ac:chgData name="Kevin DeRudder" userId="b8db0611-c7c8-4114-b23c-d54441a090d5" providerId="ADAL" clId="{4A79A2E0-8971-4CCD-985E-7ED54C91120C}" dt="2018-12-18T08:54:18.118" v="545" actId="1076"/>
          <ac:picMkLst>
            <pc:docMk/>
            <pc:sldMk cId="1558900379" sldId="264"/>
            <ac:picMk id="6" creationId="{B828ADD0-3EFE-4290-9358-C9C248AFDEEB}"/>
          </ac:picMkLst>
        </pc:picChg>
      </pc:sldChg>
      <pc:sldChg chg="addSp delSp modSp add">
        <pc:chgData name="Kevin DeRudder" userId="b8db0611-c7c8-4114-b23c-d54441a090d5" providerId="ADAL" clId="{4A79A2E0-8971-4CCD-985E-7ED54C91120C}" dt="2018-12-18T10:34:22.302" v="585" actId="1036"/>
        <pc:sldMkLst>
          <pc:docMk/>
          <pc:sldMk cId="3248942259" sldId="265"/>
        </pc:sldMkLst>
        <pc:spChg chg="mod">
          <ac:chgData name="Kevin DeRudder" userId="b8db0611-c7c8-4114-b23c-d54441a090d5" providerId="ADAL" clId="{4A79A2E0-8971-4CCD-985E-7ED54C91120C}" dt="2018-12-18T08:58:37.168" v="566" actId="20577"/>
          <ac:spMkLst>
            <pc:docMk/>
            <pc:sldMk cId="3248942259" sldId="265"/>
            <ac:spMk id="2" creationId="{EFE0AB25-12BD-4D97-89DA-536863FDF924}"/>
          </ac:spMkLst>
        </pc:spChg>
        <pc:spChg chg="mod">
          <ac:chgData name="Kevin DeRudder" userId="b8db0611-c7c8-4114-b23c-d54441a090d5" providerId="ADAL" clId="{4A79A2E0-8971-4CCD-985E-7ED54C91120C}" dt="2018-12-18T10:33:28.360" v="568" actId="15"/>
          <ac:spMkLst>
            <pc:docMk/>
            <pc:sldMk cId="3248942259" sldId="265"/>
            <ac:spMk id="3" creationId="{782C948A-309E-45A2-AA65-AF0B19A7766C}"/>
          </ac:spMkLst>
        </pc:spChg>
        <pc:spChg chg="add del">
          <ac:chgData name="Kevin DeRudder" userId="b8db0611-c7c8-4114-b23c-d54441a090d5" providerId="ADAL" clId="{4A79A2E0-8971-4CCD-985E-7ED54C91120C}" dt="2018-12-18T10:33:54.154" v="570"/>
          <ac:spMkLst>
            <pc:docMk/>
            <pc:sldMk cId="3248942259" sldId="265"/>
            <ac:spMk id="4" creationId="{A441DF6B-F087-4786-8A07-43110A77EFB4}"/>
          </ac:spMkLst>
        </pc:spChg>
        <pc:spChg chg="add mod">
          <ac:chgData name="Kevin DeRudder" userId="b8db0611-c7c8-4114-b23c-d54441a090d5" providerId="ADAL" clId="{4A79A2E0-8971-4CCD-985E-7ED54C91120C}" dt="2018-12-18T10:34:22.302" v="585" actId="1036"/>
          <ac:spMkLst>
            <pc:docMk/>
            <pc:sldMk cId="3248942259" sldId="265"/>
            <ac:spMk id="5" creationId="{C85BFD8D-A34E-4C54-8E18-D3B2273790B0}"/>
          </ac:spMkLst>
        </pc:spChg>
      </pc:sldChg>
      <pc:sldChg chg="addSp delSp modSp add">
        <pc:chgData name="Kevin DeRudder" userId="b8db0611-c7c8-4114-b23c-d54441a090d5" providerId="ADAL" clId="{4A79A2E0-8971-4CCD-985E-7ED54C91120C}" dt="2018-12-18T10:43:19.462" v="768" actId="478"/>
        <pc:sldMkLst>
          <pc:docMk/>
          <pc:sldMk cId="3567277677" sldId="266"/>
        </pc:sldMkLst>
        <pc:spChg chg="mod">
          <ac:chgData name="Kevin DeRudder" userId="b8db0611-c7c8-4114-b23c-d54441a090d5" providerId="ADAL" clId="{4A79A2E0-8971-4CCD-985E-7ED54C91120C}" dt="2018-12-18T10:35:08.605" v="601" actId="20577"/>
          <ac:spMkLst>
            <pc:docMk/>
            <pc:sldMk cId="3567277677" sldId="266"/>
            <ac:spMk id="2" creationId="{7A6AAD8B-02BF-49C6-8375-9D9ADA210223}"/>
          </ac:spMkLst>
        </pc:spChg>
        <pc:spChg chg="del">
          <ac:chgData name="Kevin DeRudder" userId="b8db0611-c7c8-4114-b23c-d54441a090d5" providerId="ADAL" clId="{4A79A2E0-8971-4CCD-985E-7ED54C91120C}" dt="2018-12-18T10:35:10.505" v="602" actId="478"/>
          <ac:spMkLst>
            <pc:docMk/>
            <pc:sldMk cId="3567277677" sldId="266"/>
            <ac:spMk id="3" creationId="{15D95EEF-E351-47FF-9E26-A0C0DBC0572B}"/>
          </ac:spMkLst>
        </pc:spChg>
        <pc:spChg chg="add mod">
          <ac:chgData name="Kevin DeRudder" userId="b8db0611-c7c8-4114-b23c-d54441a090d5" providerId="ADAL" clId="{4A79A2E0-8971-4CCD-985E-7ED54C91120C}" dt="2018-12-18T10:35:34.406" v="627" actId="1076"/>
          <ac:spMkLst>
            <pc:docMk/>
            <pc:sldMk cId="3567277677" sldId="266"/>
            <ac:spMk id="4" creationId="{3FF54473-4257-4D44-9B6B-0DA5A83627C6}"/>
          </ac:spMkLst>
        </pc:spChg>
        <pc:spChg chg="add mod">
          <ac:chgData name="Kevin DeRudder" userId="b8db0611-c7c8-4114-b23c-d54441a090d5" providerId="ADAL" clId="{4A79A2E0-8971-4CCD-985E-7ED54C91120C}" dt="2018-12-18T10:36:05.141" v="638" actId="1076"/>
          <ac:spMkLst>
            <pc:docMk/>
            <pc:sldMk cId="3567277677" sldId="266"/>
            <ac:spMk id="5" creationId="{D79E47AB-5CF2-4850-89A8-C80BA2895EA9}"/>
          </ac:spMkLst>
        </pc:spChg>
        <pc:spChg chg="add mod">
          <ac:chgData name="Kevin DeRudder" userId="b8db0611-c7c8-4114-b23c-d54441a090d5" providerId="ADAL" clId="{4A79A2E0-8971-4CCD-985E-7ED54C91120C}" dt="2018-12-18T10:36:20.856" v="645" actId="1076"/>
          <ac:spMkLst>
            <pc:docMk/>
            <pc:sldMk cId="3567277677" sldId="266"/>
            <ac:spMk id="6" creationId="{462C7F9E-598E-4820-A794-6CA4D8EAC31E}"/>
          </ac:spMkLst>
        </pc:spChg>
        <pc:spChg chg="add del">
          <ac:chgData name="Kevin DeRudder" userId="b8db0611-c7c8-4114-b23c-d54441a090d5" providerId="ADAL" clId="{4A79A2E0-8971-4CCD-985E-7ED54C91120C}" dt="2018-12-18T10:41:53.045" v="725"/>
          <ac:spMkLst>
            <pc:docMk/>
            <pc:sldMk cId="3567277677" sldId="266"/>
            <ac:spMk id="7" creationId="{BC376727-B87D-4BF7-BEC3-B9570B30A326}"/>
          </ac:spMkLst>
        </pc:spChg>
        <pc:spChg chg="add del mod">
          <ac:chgData name="Kevin DeRudder" userId="b8db0611-c7c8-4114-b23c-d54441a090d5" providerId="ADAL" clId="{4A79A2E0-8971-4CCD-985E-7ED54C91120C}" dt="2018-12-18T10:43:18.233" v="767" actId="478"/>
          <ac:spMkLst>
            <pc:docMk/>
            <pc:sldMk cId="3567277677" sldId="266"/>
            <ac:spMk id="8" creationId="{D6BE091B-CE84-4B77-9F5D-BA3912538807}"/>
          </ac:spMkLst>
        </pc:spChg>
        <pc:spChg chg="add del mod">
          <ac:chgData name="Kevin DeRudder" userId="b8db0611-c7c8-4114-b23c-d54441a090d5" providerId="ADAL" clId="{4A79A2E0-8971-4CCD-985E-7ED54C91120C}" dt="2018-12-18T10:43:19.462" v="768" actId="478"/>
          <ac:spMkLst>
            <pc:docMk/>
            <pc:sldMk cId="3567277677" sldId="266"/>
            <ac:spMk id="9" creationId="{23BDEC78-8F75-4EF1-97A1-6EEA37263E34}"/>
          </ac:spMkLst>
        </pc:spChg>
      </pc:sldChg>
      <pc:sldChg chg="addSp modSp add">
        <pc:chgData name="Kevin DeRudder" userId="b8db0611-c7c8-4114-b23c-d54441a090d5" providerId="ADAL" clId="{4A79A2E0-8971-4CCD-985E-7ED54C91120C}" dt="2018-12-18T10:39:44.659" v="693" actId="14100"/>
        <pc:sldMkLst>
          <pc:docMk/>
          <pc:sldMk cId="8380849" sldId="267"/>
        </pc:sldMkLst>
        <pc:spChg chg="mod">
          <ac:chgData name="Kevin DeRudder" userId="b8db0611-c7c8-4114-b23c-d54441a090d5" providerId="ADAL" clId="{4A79A2E0-8971-4CCD-985E-7ED54C91120C}" dt="2018-12-18T10:36:37.760" v="660" actId="20577"/>
          <ac:spMkLst>
            <pc:docMk/>
            <pc:sldMk cId="8380849" sldId="267"/>
            <ac:spMk id="2" creationId="{E9DBCC0F-AE66-4F3C-9356-61A9A26B3D0E}"/>
          </ac:spMkLst>
        </pc:spChg>
        <pc:spChg chg="mod">
          <ac:chgData name="Kevin DeRudder" userId="b8db0611-c7c8-4114-b23c-d54441a090d5" providerId="ADAL" clId="{4A79A2E0-8971-4CCD-985E-7ED54C91120C}" dt="2018-12-18T10:37:38.066" v="678" actId="20577"/>
          <ac:spMkLst>
            <pc:docMk/>
            <pc:sldMk cId="8380849" sldId="267"/>
            <ac:spMk id="3" creationId="{62FEC464-B920-4101-A186-D5C756A37951}"/>
          </ac:spMkLst>
        </pc:spChg>
        <pc:spChg chg="add mod">
          <ac:chgData name="Kevin DeRudder" userId="b8db0611-c7c8-4114-b23c-d54441a090d5" providerId="ADAL" clId="{4A79A2E0-8971-4CCD-985E-7ED54C91120C}" dt="2018-12-18T10:37:30.662" v="677" actId="1582"/>
          <ac:spMkLst>
            <pc:docMk/>
            <pc:sldMk cId="8380849" sldId="267"/>
            <ac:spMk id="4" creationId="{79F168CD-802D-44C5-95C4-33E6D5E47E58}"/>
          </ac:spMkLst>
        </pc:spChg>
        <pc:spChg chg="add mod">
          <ac:chgData name="Kevin DeRudder" userId="b8db0611-c7c8-4114-b23c-d54441a090d5" providerId="ADAL" clId="{4A79A2E0-8971-4CCD-985E-7ED54C91120C}" dt="2018-12-18T10:39:44.659" v="693" actId="14100"/>
          <ac:spMkLst>
            <pc:docMk/>
            <pc:sldMk cId="8380849" sldId="267"/>
            <ac:spMk id="5" creationId="{A92BB7ED-A9AC-4FAF-A483-FE9D477EAB7B}"/>
          </ac:spMkLst>
        </pc:spChg>
        <pc:spChg chg="add mod">
          <ac:chgData name="Kevin DeRudder" userId="b8db0611-c7c8-4114-b23c-d54441a090d5" providerId="ADAL" clId="{4A79A2E0-8971-4CCD-985E-7ED54C91120C}" dt="2018-12-18T10:39:18.638" v="690" actId="1076"/>
          <ac:spMkLst>
            <pc:docMk/>
            <pc:sldMk cId="8380849" sldId="267"/>
            <ac:spMk id="6" creationId="{53526E6C-CCCD-406D-B54D-A06019761773}"/>
          </ac:spMkLst>
        </pc:spChg>
      </pc:sldChg>
      <pc:sldChg chg="addSp modSp add">
        <pc:chgData name="Kevin DeRudder" userId="b8db0611-c7c8-4114-b23c-d54441a090d5" providerId="ADAL" clId="{4A79A2E0-8971-4CCD-985E-7ED54C91120C}" dt="2018-12-18T10:41:23.125" v="723" actId="20577"/>
        <pc:sldMkLst>
          <pc:docMk/>
          <pc:sldMk cId="1774161079" sldId="268"/>
        </pc:sldMkLst>
        <pc:spChg chg="mod">
          <ac:chgData name="Kevin DeRudder" userId="b8db0611-c7c8-4114-b23c-d54441a090d5" providerId="ADAL" clId="{4A79A2E0-8971-4CCD-985E-7ED54C91120C}" dt="2018-12-18T10:40:10.166" v="705" actId="20577"/>
          <ac:spMkLst>
            <pc:docMk/>
            <pc:sldMk cId="1774161079" sldId="268"/>
            <ac:spMk id="2" creationId="{8681A924-176C-4DAA-80A3-7D19E1DEA392}"/>
          </ac:spMkLst>
        </pc:spChg>
        <pc:spChg chg="mod">
          <ac:chgData name="Kevin DeRudder" userId="b8db0611-c7c8-4114-b23c-d54441a090d5" providerId="ADAL" clId="{4A79A2E0-8971-4CCD-985E-7ED54C91120C}" dt="2018-12-18T10:41:18.206" v="720" actId="20577"/>
          <ac:spMkLst>
            <pc:docMk/>
            <pc:sldMk cId="1774161079" sldId="268"/>
            <ac:spMk id="3" creationId="{E60CF012-50EC-4C33-866F-A27D335CA6C9}"/>
          </ac:spMkLst>
        </pc:spChg>
        <pc:spChg chg="add mod">
          <ac:chgData name="Kevin DeRudder" userId="b8db0611-c7c8-4114-b23c-d54441a090d5" providerId="ADAL" clId="{4A79A2E0-8971-4CCD-985E-7ED54C91120C}" dt="2018-12-18T10:41:23.125" v="723" actId="20577"/>
          <ac:spMkLst>
            <pc:docMk/>
            <pc:sldMk cId="1774161079" sldId="268"/>
            <ac:spMk id="4" creationId="{E4D6DF84-723E-49BF-B0BC-6E1742B0E66D}"/>
          </ac:spMkLst>
        </pc:spChg>
        <pc:spChg chg="add mod">
          <ac:chgData name="Kevin DeRudder" userId="b8db0611-c7c8-4114-b23c-d54441a090d5" providerId="ADAL" clId="{4A79A2E0-8971-4CCD-985E-7ED54C91120C}" dt="2018-12-18T10:40:51.671" v="713" actId="20577"/>
          <ac:spMkLst>
            <pc:docMk/>
            <pc:sldMk cId="1774161079" sldId="268"/>
            <ac:spMk id="5" creationId="{7162FF33-A00F-47E7-811E-10F2BA5DE465}"/>
          </ac:spMkLst>
        </pc:spChg>
      </pc:sldChg>
      <pc:sldChg chg="add">
        <pc:chgData name="Kevin DeRudder" userId="b8db0611-c7c8-4114-b23c-d54441a090d5" providerId="ADAL" clId="{4A79A2E0-8971-4CCD-985E-7ED54C91120C}" dt="2018-12-18T10:43:14.551" v="766"/>
        <pc:sldMkLst>
          <pc:docMk/>
          <pc:sldMk cId="581434200" sldId="269"/>
        </pc:sldMkLst>
      </pc:sldChg>
      <pc:sldChg chg="addSp modSp add">
        <pc:chgData name="Kevin DeRudder" userId="b8db0611-c7c8-4114-b23c-d54441a090d5" providerId="ADAL" clId="{4A79A2E0-8971-4CCD-985E-7ED54C91120C}" dt="2018-12-19T09:36:14.937" v="2850" actId="1076"/>
        <pc:sldMkLst>
          <pc:docMk/>
          <pc:sldMk cId="3198058183" sldId="270"/>
        </pc:sldMkLst>
        <pc:spChg chg="mod">
          <ac:chgData name="Kevin DeRudder" userId="b8db0611-c7c8-4114-b23c-d54441a090d5" providerId="ADAL" clId="{4A79A2E0-8971-4CCD-985E-7ED54C91120C}" dt="2018-12-18T10:45:12.386" v="774" actId="207"/>
          <ac:spMkLst>
            <pc:docMk/>
            <pc:sldMk cId="3198058183" sldId="270"/>
            <ac:spMk id="2" creationId="{8E5ED09A-2BD0-43CD-A55F-2074AB749DE6}"/>
          </ac:spMkLst>
        </pc:spChg>
        <pc:spChg chg="mod">
          <ac:chgData name="Kevin DeRudder" userId="b8db0611-c7c8-4114-b23c-d54441a090d5" providerId="ADAL" clId="{4A79A2E0-8971-4CCD-985E-7ED54C91120C}" dt="2018-12-18T10:45:42.146" v="783" actId="15"/>
          <ac:spMkLst>
            <pc:docMk/>
            <pc:sldMk cId="3198058183" sldId="270"/>
            <ac:spMk id="3" creationId="{724CFE56-AA76-47A5-A0B0-89BFAD53A5E1}"/>
          </ac:spMkLst>
        </pc:spChg>
        <pc:picChg chg="add">
          <ac:chgData name="Kevin DeRudder" userId="b8db0611-c7c8-4114-b23c-d54441a090d5" providerId="ADAL" clId="{4A79A2E0-8971-4CCD-985E-7ED54C91120C}" dt="2018-12-19T09:36:00.074" v="2848"/>
          <ac:picMkLst>
            <pc:docMk/>
            <pc:sldMk cId="3198058183" sldId="270"/>
            <ac:picMk id="4" creationId="{0F64E049-1E1C-412F-AD3B-4946EA5482DD}"/>
          </ac:picMkLst>
        </pc:picChg>
        <pc:picChg chg="add mod">
          <ac:chgData name="Kevin DeRudder" userId="b8db0611-c7c8-4114-b23c-d54441a090d5" providerId="ADAL" clId="{4A79A2E0-8971-4CCD-985E-7ED54C91120C}" dt="2018-12-19T09:36:14.937" v="2850" actId="1076"/>
          <ac:picMkLst>
            <pc:docMk/>
            <pc:sldMk cId="3198058183" sldId="270"/>
            <ac:picMk id="5" creationId="{3ED6BC43-03EB-4D20-928B-8887C9BF2781}"/>
          </ac:picMkLst>
        </pc:picChg>
      </pc:sldChg>
      <pc:sldChg chg="modSp add">
        <pc:chgData name="Kevin DeRudder" userId="b8db0611-c7c8-4114-b23c-d54441a090d5" providerId="ADAL" clId="{4A79A2E0-8971-4CCD-985E-7ED54C91120C}" dt="2018-12-18T10:46:22.804" v="792" actId="207"/>
        <pc:sldMkLst>
          <pc:docMk/>
          <pc:sldMk cId="2385958405" sldId="271"/>
        </pc:sldMkLst>
        <pc:spChg chg="mod">
          <ac:chgData name="Kevin DeRudder" userId="b8db0611-c7c8-4114-b23c-d54441a090d5" providerId="ADAL" clId="{4A79A2E0-8971-4CCD-985E-7ED54C91120C}" dt="2018-12-18T10:45:57.699" v="787" actId="20577"/>
          <ac:spMkLst>
            <pc:docMk/>
            <pc:sldMk cId="2385958405" sldId="271"/>
            <ac:spMk id="2" creationId="{A28CA0AF-21E0-48B8-97B8-162D917830C0}"/>
          </ac:spMkLst>
        </pc:spChg>
        <pc:spChg chg="mod">
          <ac:chgData name="Kevin DeRudder" userId="b8db0611-c7c8-4114-b23c-d54441a090d5" providerId="ADAL" clId="{4A79A2E0-8971-4CCD-985E-7ED54C91120C}" dt="2018-12-18T10:46:22.804" v="792" actId="207"/>
          <ac:spMkLst>
            <pc:docMk/>
            <pc:sldMk cId="2385958405" sldId="271"/>
            <ac:spMk id="3" creationId="{FC3DAECD-7EC0-4D9E-A8EC-37CA12F74925}"/>
          </ac:spMkLst>
        </pc:spChg>
      </pc:sldChg>
      <pc:sldChg chg="addSp delSp modSp add">
        <pc:chgData name="Kevin DeRudder" userId="b8db0611-c7c8-4114-b23c-d54441a090d5" providerId="ADAL" clId="{4A79A2E0-8971-4CCD-985E-7ED54C91120C}" dt="2018-12-19T09:40:14.436" v="2913"/>
        <pc:sldMkLst>
          <pc:docMk/>
          <pc:sldMk cId="689621427" sldId="272"/>
        </pc:sldMkLst>
        <pc:spChg chg="mod">
          <ac:chgData name="Kevin DeRudder" userId="b8db0611-c7c8-4114-b23c-d54441a090d5" providerId="ADAL" clId="{4A79A2E0-8971-4CCD-985E-7ED54C91120C}" dt="2018-12-19T09:40:02.472" v="2909" actId="1076"/>
          <ac:spMkLst>
            <pc:docMk/>
            <pc:sldMk cId="689621427" sldId="272"/>
            <ac:spMk id="2" creationId="{00000000-0000-0000-0000-000000000000}"/>
          </ac:spMkLst>
        </pc:spChg>
        <pc:spChg chg="add del mod">
          <ac:chgData name="Kevin DeRudder" userId="b8db0611-c7c8-4114-b23c-d54441a090d5" providerId="ADAL" clId="{4A79A2E0-8971-4CCD-985E-7ED54C91120C}" dt="2018-12-19T09:40:14.436" v="2913"/>
          <ac:spMkLst>
            <pc:docMk/>
            <pc:sldMk cId="689621427" sldId="272"/>
            <ac:spMk id="3" creationId="{00000000-0000-0000-0000-000000000000}"/>
          </ac:spMkLst>
        </pc:spChg>
        <pc:spChg chg="mod">
          <ac:chgData name="Kevin DeRudder" userId="b8db0611-c7c8-4114-b23c-d54441a090d5" providerId="ADAL" clId="{4A79A2E0-8971-4CCD-985E-7ED54C91120C}" dt="2018-12-18T10:49:53.282" v="862" actId="20577"/>
          <ac:spMkLst>
            <pc:docMk/>
            <pc:sldMk cId="689621427" sldId="272"/>
            <ac:spMk id="4" creationId="{00000000-0000-0000-0000-000000000000}"/>
          </ac:spMkLst>
        </pc:spChg>
      </pc:sldChg>
      <pc:sldChg chg="addSp delSp modSp add del">
        <pc:chgData name="Kevin DeRudder" userId="b8db0611-c7c8-4114-b23c-d54441a090d5" providerId="ADAL" clId="{4A79A2E0-8971-4CCD-985E-7ED54C91120C}" dt="2018-12-18T10:47:29.865" v="795" actId="2696"/>
        <pc:sldMkLst>
          <pc:docMk/>
          <pc:sldMk cId="1023288305" sldId="272"/>
        </pc:sldMkLst>
        <pc:spChg chg="del">
          <ac:chgData name="Kevin DeRudder" userId="b8db0611-c7c8-4114-b23c-d54441a090d5" providerId="ADAL" clId="{4A79A2E0-8971-4CCD-985E-7ED54C91120C}" dt="2018-12-18T10:47:20.922" v="794"/>
          <ac:spMkLst>
            <pc:docMk/>
            <pc:sldMk cId="1023288305" sldId="272"/>
            <ac:spMk id="2" creationId="{B2D804E4-CB07-4895-BFEF-60BB3F54A6D3}"/>
          </ac:spMkLst>
        </pc:spChg>
        <pc:spChg chg="del">
          <ac:chgData name="Kevin DeRudder" userId="b8db0611-c7c8-4114-b23c-d54441a090d5" providerId="ADAL" clId="{4A79A2E0-8971-4CCD-985E-7ED54C91120C}" dt="2018-12-18T10:47:20.922" v="794"/>
          <ac:spMkLst>
            <pc:docMk/>
            <pc:sldMk cId="1023288305" sldId="272"/>
            <ac:spMk id="3" creationId="{55F5DCF9-CDFC-4C8B-B91C-102B1A8079A4}"/>
          </ac:spMkLst>
        </pc:spChg>
        <pc:spChg chg="add mod">
          <ac:chgData name="Kevin DeRudder" userId="b8db0611-c7c8-4114-b23c-d54441a090d5" providerId="ADAL" clId="{4A79A2E0-8971-4CCD-985E-7ED54C91120C}" dt="2018-12-18T10:47:20.922" v="794"/>
          <ac:spMkLst>
            <pc:docMk/>
            <pc:sldMk cId="1023288305" sldId="272"/>
            <ac:spMk id="4" creationId="{5411C6DB-7C7A-4EF5-9868-909CE14E606C}"/>
          </ac:spMkLst>
        </pc:spChg>
        <pc:spChg chg="add mod">
          <ac:chgData name="Kevin DeRudder" userId="b8db0611-c7c8-4114-b23c-d54441a090d5" providerId="ADAL" clId="{4A79A2E0-8971-4CCD-985E-7ED54C91120C}" dt="2018-12-18T10:47:20.922" v="794"/>
          <ac:spMkLst>
            <pc:docMk/>
            <pc:sldMk cId="1023288305" sldId="272"/>
            <ac:spMk id="5" creationId="{0930BE2E-6964-4FF6-BD9B-E47160AC6DC2}"/>
          </ac:spMkLst>
        </pc:spChg>
        <pc:spChg chg="add mod">
          <ac:chgData name="Kevin DeRudder" userId="b8db0611-c7c8-4114-b23c-d54441a090d5" providerId="ADAL" clId="{4A79A2E0-8971-4CCD-985E-7ED54C91120C}" dt="2018-12-18T10:47:20.922" v="794"/>
          <ac:spMkLst>
            <pc:docMk/>
            <pc:sldMk cId="1023288305" sldId="272"/>
            <ac:spMk id="6" creationId="{04FE8314-153C-4356-AA56-ABB707C75E0A}"/>
          </ac:spMkLst>
        </pc:spChg>
      </pc:sldChg>
      <pc:sldChg chg="addSp delSp modSp add">
        <pc:chgData name="Kevin DeRudder" userId="b8db0611-c7c8-4114-b23c-d54441a090d5" providerId="ADAL" clId="{4A79A2E0-8971-4CCD-985E-7ED54C91120C}" dt="2018-12-18T10:49:42.010" v="861" actId="1076"/>
        <pc:sldMkLst>
          <pc:docMk/>
          <pc:sldMk cId="1221642203" sldId="273"/>
        </pc:sldMkLst>
        <pc:spChg chg="del">
          <ac:chgData name="Kevin DeRudder" userId="b8db0611-c7c8-4114-b23c-d54441a090d5" providerId="ADAL" clId="{4A79A2E0-8971-4CCD-985E-7ED54C91120C}" dt="2018-12-18T10:48:11.313" v="807"/>
          <ac:spMkLst>
            <pc:docMk/>
            <pc:sldMk cId="1221642203" sldId="273"/>
            <ac:spMk id="2" creationId="{94605FF5-6139-4E7C-99DC-87B54A88AFC3}"/>
          </ac:spMkLst>
        </pc:spChg>
        <pc:spChg chg="del">
          <ac:chgData name="Kevin DeRudder" userId="b8db0611-c7c8-4114-b23c-d54441a090d5" providerId="ADAL" clId="{4A79A2E0-8971-4CCD-985E-7ED54C91120C}" dt="2018-12-18T10:48:11.313" v="807"/>
          <ac:spMkLst>
            <pc:docMk/>
            <pc:sldMk cId="1221642203" sldId="273"/>
            <ac:spMk id="3" creationId="{8FBD5131-2E61-41B4-8A03-7C1B971CB02C}"/>
          </ac:spMkLst>
        </pc:spChg>
        <pc:spChg chg="del">
          <ac:chgData name="Kevin DeRudder" userId="b8db0611-c7c8-4114-b23c-d54441a090d5" providerId="ADAL" clId="{4A79A2E0-8971-4CCD-985E-7ED54C91120C}" dt="2018-12-18T10:48:11.313" v="807"/>
          <ac:spMkLst>
            <pc:docMk/>
            <pc:sldMk cId="1221642203" sldId="273"/>
            <ac:spMk id="4" creationId="{184993BC-92B7-49FC-AF4B-1F5ACDD3A949}"/>
          </ac:spMkLst>
        </pc:spChg>
        <pc:spChg chg="add del mod">
          <ac:chgData name="Kevin DeRudder" userId="b8db0611-c7c8-4114-b23c-d54441a090d5" providerId="ADAL" clId="{4A79A2E0-8971-4CCD-985E-7ED54C91120C}" dt="2018-12-18T10:48:16.674" v="808"/>
          <ac:spMkLst>
            <pc:docMk/>
            <pc:sldMk cId="1221642203" sldId="273"/>
            <ac:spMk id="5" creationId="{01E22467-E919-4307-8076-6463B397F71A}"/>
          </ac:spMkLst>
        </pc:spChg>
        <pc:spChg chg="add del mod">
          <ac:chgData name="Kevin DeRudder" userId="b8db0611-c7c8-4114-b23c-d54441a090d5" providerId="ADAL" clId="{4A79A2E0-8971-4CCD-985E-7ED54C91120C}" dt="2018-12-18T10:48:16.674" v="808"/>
          <ac:spMkLst>
            <pc:docMk/>
            <pc:sldMk cId="1221642203" sldId="273"/>
            <ac:spMk id="6" creationId="{3BCAE651-304F-4377-A74E-104302F92546}"/>
          </ac:spMkLst>
        </pc:spChg>
        <pc:spChg chg="add del mod">
          <ac:chgData name="Kevin DeRudder" userId="b8db0611-c7c8-4114-b23c-d54441a090d5" providerId="ADAL" clId="{4A79A2E0-8971-4CCD-985E-7ED54C91120C}" dt="2018-12-18T10:48:16.674" v="808"/>
          <ac:spMkLst>
            <pc:docMk/>
            <pc:sldMk cId="1221642203" sldId="273"/>
            <ac:spMk id="7" creationId="{A1A81884-94FE-4BC0-BC49-2AC31B11A64F}"/>
          </ac:spMkLst>
        </pc:spChg>
        <pc:spChg chg="add mod">
          <ac:chgData name="Kevin DeRudder" userId="b8db0611-c7c8-4114-b23c-d54441a090d5" providerId="ADAL" clId="{4A79A2E0-8971-4CCD-985E-7ED54C91120C}" dt="2018-12-18T10:49:42.010" v="861" actId="1076"/>
          <ac:spMkLst>
            <pc:docMk/>
            <pc:sldMk cId="1221642203" sldId="273"/>
            <ac:spMk id="8" creationId="{3FE86633-437E-4B77-8338-D28D77EDBD0A}"/>
          </ac:spMkLst>
        </pc:spChg>
        <pc:spChg chg="add mod">
          <ac:chgData name="Kevin DeRudder" userId="b8db0611-c7c8-4114-b23c-d54441a090d5" providerId="ADAL" clId="{4A79A2E0-8971-4CCD-985E-7ED54C91120C}" dt="2018-12-18T10:49:42.010" v="861" actId="1076"/>
          <ac:spMkLst>
            <pc:docMk/>
            <pc:sldMk cId="1221642203" sldId="273"/>
            <ac:spMk id="9" creationId="{F319469C-8A40-4BE6-BC58-3EDA2643663D}"/>
          </ac:spMkLst>
        </pc:spChg>
        <pc:spChg chg="add mod">
          <ac:chgData name="Kevin DeRudder" userId="b8db0611-c7c8-4114-b23c-d54441a090d5" providerId="ADAL" clId="{4A79A2E0-8971-4CCD-985E-7ED54C91120C}" dt="2018-12-18T10:49:42.010" v="861" actId="1076"/>
          <ac:spMkLst>
            <pc:docMk/>
            <pc:sldMk cId="1221642203" sldId="273"/>
            <ac:spMk id="10" creationId="{57A56729-BF15-4354-99F6-5DA888FC999F}"/>
          </ac:spMkLst>
        </pc:spChg>
      </pc:sldChg>
      <pc:sldChg chg="addSp delSp modSp add">
        <pc:chgData name="Kevin DeRudder" userId="b8db0611-c7c8-4114-b23c-d54441a090d5" providerId="ADAL" clId="{4A79A2E0-8971-4CCD-985E-7ED54C91120C}" dt="2018-12-19T09:45:47.702" v="3062" actId="20577"/>
        <pc:sldMkLst>
          <pc:docMk/>
          <pc:sldMk cId="2294112070" sldId="274"/>
        </pc:sldMkLst>
        <pc:spChg chg="add mod">
          <ac:chgData name="Kevin DeRudder" userId="b8db0611-c7c8-4114-b23c-d54441a090d5" providerId="ADAL" clId="{4A79A2E0-8971-4CCD-985E-7ED54C91120C}" dt="2018-12-18T10:50:29.098" v="883" actId="20577"/>
          <ac:spMkLst>
            <pc:docMk/>
            <pc:sldMk cId="2294112070" sldId="274"/>
            <ac:spMk id="2" creationId="{6B679C89-A98F-4D18-B5E0-5F8949E751DA}"/>
          </ac:spMkLst>
        </pc:spChg>
        <pc:spChg chg="add del mod">
          <ac:chgData name="Kevin DeRudder" userId="b8db0611-c7c8-4114-b23c-d54441a090d5" providerId="ADAL" clId="{4A79A2E0-8971-4CCD-985E-7ED54C91120C}" dt="2018-12-18T10:50:36.562" v="884"/>
          <ac:spMkLst>
            <pc:docMk/>
            <pc:sldMk cId="2294112070" sldId="274"/>
            <ac:spMk id="3" creationId="{4567461D-C4FA-4BE1-B50D-079E7F2A0C54}"/>
          </ac:spMkLst>
        </pc:spChg>
        <pc:spChg chg="add mod">
          <ac:chgData name="Kevin DeRudder" userId="b8db0611-c7c8-4114-b23c-d54441a090d5" providerId="ADAL" clId="{4A79A2E0-8971-4CCD-985E-7ED54C91120C}" dt="2018-12-19T09:45:47.702" v="3062" actId="20577"/>
          <ac:spMkLst>
            <pc:docMk/>
            <pc:sldMk cId="2294112070" sldId="274"/>
            <ac:spMk id="4" creationId="{57FFE955-A52A-42FE-97E4-8848214CC0C4}"/>
          </ac:spMkLst>
        </pc:spChg>
      </pc:sldChg>
      <pc:sldChg chg="addSp modSp add">
        <pc:chgData name="Kevin DeRudder" userId="b8db0611-c7c8-4114-b23c-d54441a090d5" providerId="ADAL" clId="{4A79A2E0-8971-4CCD-985E-7ED54C91120C}" dt="2018-12-18T10:53:09.571" v="961" actId="14100"/>
        <pc:sldMkLst>
          <pc:docMk/>
          <pc:sldMk cId="1284075169" sldId="275"/>
        </pc:sldMkLst>
        <pc:spChg chg="mod">
          <ac:chgData name="Kevin DeRudder" userId="b8db0611-c7c8-4114-b23c-d54441a090d5" providerId="ADAL" clId="{4A79A2E0-8971-4CCD-985E-7ED54C91120C}" dt="2018-12-18T10:52:11.792" v="945" actId="20577"/>
          <ac:spMkLst>
            <pc:docMk/>
            <pc:sldMk cId="1284075169" sldId="275"/>
            <ac:spMk id="2" creationId="{37CEB124-F4CD-4B72-B7D5-62FDDB516B41}"/>
          </ac:spMkLst>
        </pc:spChg>
        <pc:spChg chg="mod">
          <ac:chgData name="Kevin DeRudder" userId="b8db0611-c7c8-4114-b23c-d54441a090d5" providerId="ADAL" clId="{4A79A2E0-8971-4CCD-985E-7ED54C91120C}" dt="2018-12-18T10:52:49.219" v="955" actId="6549"/>
          <ac:spMkLst>
            <pc:docMk/>
            <pc:sldMk cId="1284075169" sldId="275"/>
            <ac:spMk id="3" creationId="{5FE2A2B8-25F0-44F2-B9C3-F06D0C682A3A}"/>
          </ac:spMkLst>
        </pc:spChg>
        <pc:spChg chg="add mod">
          <ac:chgData name="Kevin DeRudder" userId="b8db0611-c7c8-4114-b23c-d54441a090d5" providerId="ADAL" clId="{4A79A2E0-8971-4CCD-985E-7ED54C91120C}" dt="2018-12-18T10:53:09.571" v="961" actId="14100"/>
          <ac:spMkLst>
            <pc:docMk/>
            <pc:sldMk cId="1284075169" sldId="275"/>
            <ac:spMk id="4" creationId="{BA462B93-F99C-4C5C-A02E-A508EF513765}"/>
          </ac:spMkLst>
        </pc:spChg>
      </pc:sldChg>
      <pc:sldChg chg="modSp add del">
        <pc:chgData name="Kevin DeRudder" userId="b8db0611-c7c8-4114-b23c-d54441a090d5" providerId="ADAL" clId="{4A79A2E0-8971-4CCD-985E-7ED54C91120C}" dt="2018-12-18T10:51:59.141" v="917" actId="2696"/>
        <pc:sldMkLst>
          <pc:docMk/>
          <pc:sldMk cId="1799549544" sldId="275"/>
        </pc:sldMkLst>
        <pc:spChg chg="mod">
          <ac:chgData name="Kevin DeRudder" userId="b8db0611-c7c8-4114-b23c-d54441a090d5" providerId="ADAL" clId="{4A79A2E0-8971-4CCD-985E-7ED54C91120C}" dt="2018-12-18T10:51:56.321" v="916" actId="20577"/>
          <ac:spMkLst>
            <pc:docMk/>
            <pc:sldMk cId="1799549544" sldId="275"/>
            <ac:spMk id="2" creationId="{E4A7BAAD-65CC-4F91-8BF5-270F8FD85014}"/>
          </ac:spMkLst>
        </pc:spChg>
      </pc:sldChg>
      <pc:sldChg chg="addSp delSp modSp add">
        <pc:chgData name="Kevin DeRudder" userId="b8db0611-c7c8-4114-b23c-d54441a090d5" providerId="ADAL" clId="{4A79A2E0-8971-4CCD-985E-7ED54C91120C}" dt="2018-12-18T11:08:20.399" v="1269" actId="1582"/>
        <pc:sldMkLst>
          <pc:docMk/>
          <pc:sldMk cId="2722111929" sldId="276"/>
        </pc:sldMkLst>
        <pc:spChg chg="mod">
          <ac:chgData name="Kevin DeRudder" userId="b8db0611-c7c8-4114-b23c-d54441a090d5" providerId="ADAL" clId="{4A79A2E0-8971-4CCD-985E-7ED54C91120C}" dt="2018-12-18T11:06:17.331" v="1002" actId="20577"/>
          <ac:spMkLst>
            <pc:docMk/>
            <pc:sldMk cId="2722111929" sldId="276"/>
            <ac:spMk id="2" creationId="{E346FF4C-ABBA-41B5-8B82-CC3490744E62}"/>
          </ac:spMkLst>
        </pc:spChg>
        <pc:spChg chg="del">
          <ac:chgData name="Kevin DeRudder" userId="b8db0611-c7c8-4114-b23c-d54441a090d5" providerId="ADAL" clId="{4A79A2E0-8971-4CCD-985E-7ED54C91120C}" dt="2018-12-18T11:06:19.716" v="1003" actId="478"/>
          <ac:spMkLst>
            <pc:docMk/>
            <pc:sldMk cId="2722111929" sldId="276"/>
            <ac:spMk id="3" creationId="{CB291E5F-1B5E-48B7-9E68-FA2743DA3296}"/>
          </ac:spMkLst>
        </pc:spChg>
        <pc:spChg chg="add mod">
          <ac:chgData name="Kevin DeRudder" userId="b8db0611-c7c8-4114-b23c-d54441a090d5" providerId="ADAL" clId="{4A79A2E0-8971-4CCD-985E-7ED54C91120C}" dt="2018-12-18T11:07:19.381" v="1025" actId="1076"/>
          <ac:spMkLst>
            <pc:docMk/>
            <pc:sldMk cId="2722111929" sldId="276"/>
            <ac:spMk id="4" creationId="{353D39C4-EC52-4D31-908F-8F260AFC8292}"/>
          </ac:spMkLst>
        </pc:spChg>
        <pc:spChg chg="add mod">
          <ac:chgData name="Kevin DeRudder" userId="b8db0611-c7c8-4114-b23c-d54441a090d5" providerId="ADAL" clId="{4A79A2E0-8971-4CCD-985E-7ED54C91120C}" dt="2018-12-18T11:07:15.958" v="1023" actId="1076"/>
          <ac:spMkLst>
            <pc:docMk/>
            <pc:sldMk cId="2722111929" sldId="276"/>
            <ac:spMk id="5" creationId="{12A05521-02E5-4907-8602-7920A2D3A9A4}"/>
          </ac:spMkLst>
        </pc:spChg>
        <pc:cxnChg chg="add mod">
          <ac:chgData name="Kevin DeRudder" userId="b8db0611-c7c8-4114-b23c-d54441a090d5" providerId="ADAL" clId="{4A79A2E0-8971-4CCD-985E-7ED54C91120C}" dt="2018-12-18T11:08:20.399" v="1269" actId="1582"/>
          <ac:cxnSpMkLst>
            <pc:docMk/>
            <pc:sldMk cId="2722111929" sldId="276"/>
            <ac:cxnSpMk id="7" creationId="{0CF103D7-E33E-4B7F-BC00-127F80B97D56}"/>
          </ac:cxnSpMkLst>
        </pc:cxnChg>
      </pc:sldChg>
      <pc:sldChg chg="addSp modSp add">
        <pc:chgData name="Kevin DeRudder" userId="b8db0611-c7c8-4114-b23c-d54441a090d5" providerId="ADAL" clId="{4A79A2E0-8971-4CCD-985E-7ED54C91120C}" dt="2018-12-18T11:09:23.729" v="1278" actId="1076"/>
        <pc:sldMkLst>
          <pc:docMk/>
          <pc:sldMk cId="2627182239" sldId="277"/>
        </pc:sldMkLst>
        <pc:picChg chg="add mod">
          <ac:chgData name="Kevin DeRudder" userId="b8db0611-c7c8-4114-b23c-d54441a090d5" providerId="ADAL" clId="{4A79A2E0-8971-4CCD-985E-7ED54C91120C}" dt="2018-12-18T11:08:52.927" v="1274" actId="1076"/>
          <ac:picMkLst>
            <pc:docMk/>
            <pc:sldMk cId="2627182239" sldId="277"/>
            <ac:picMk id="3" creationId="{E6F5F37E-745D-44A1-8638-A6C340A3DB1A}"/>
          </ac:picMkLst>
        </pc:picChg>
        <pc:picChg chg="add mod">
          <ac:chgData name="Kevin DeRudder" userId="b8db0611-c7c8-4114-b23c-d54441a090d5" providerId="ADAL" clId="{4A79A2E0-8971-4CCD-985E-7ED54C91120C}" dt="2018-12-18T11:09:23.729" v="1278" actId="1076"/>
          <ac:picMkLst>
            <pc:docMk/>
            <pc:sldMk cId="2627182239" sldId="277"/>
            <ac:picMk id="6" creationId="{DCD44537-C134-4055-95B1-64CD274B89FB}"/>
          </ac:picMkLst>
        </pc:picChg>
      </pc:sldChg>
      <pc:sldChg chg="modSp add">
        <pc:chgData name="Kevin DeRudder" userId="b8db0611-c7c8-4114-b23c-d54441a090d5" providerId="ADAL" clId="{4A79A2E0-8971-4CCD-985E-7ED54C91120C}" dt="2018-12-18T16:25:29.120" v="1306" actId="207"/>
        <pc:sldMkLst>
          <pc:docMk/>
          <pc:sldMk cId="3961441394" sldId="278"/>
        </pc:sldMkLst>
        <pc:spChg chg="mod">
          <ac:chgData name="Kevin DeRudder" userId="b8db0611-c7c8-4114-b23c-d54441a090d5" providerId="ADAL" clId="{4A79A2E0-8971-4CCD-985E-7ED54C91120C}" dt="2018-12-18T16:23:54.758" v="1287" actId="207"/>
          <ac:spMkLst>
            <pc:docMk/>
            <pc:sldMk cId="3961441394" sldId="278"/>
            <ac:spMk id="2" creationId="{BE2F5E94-51E4-4885-89C2-AD3E27B1EBE3}"/>
          </ac:spMkLst>
        </pc:spChg>
        <pc:spChg chg="mod">
          <ac:chgData name="Kevin DeRudder" userId="b8db0611-c7c8-4114-b23c-d54441a090d5" providerId="ADAL" clId="{4A79A2E0-8971-4CCD-985E-7ED54C91120C}" dt="2018-12-18T16:25:29.120" v="1306" actId="207"/>
          <ac:spMkLst>
            <pc:docMk/>
            <pc:sldMk cId="3961441394" sldId="278"/>
            <ac:spMk id="3" creationId="{C7B868EE-194F-4490-9FB5-71DA2B5AD7FE}"/>
          </ac:spMkLst>
        </pc:spChg>
      </pc:sldChg>
      <pc:sldChg chg="addSp delSp modSp add">
        <pc:chgData name="Kevin DeRudder" userId="b8db0611-c7c8-4114-b23c-d54441a090d5" providerId="ADAL" clId="{4A79A2E0-8971-4CCD-985E-7ED54C91120C}" dt="2018-12-18T16:30:15.512" v="1356" actId="478"/>
        <pc:sldMkLst>
          <pc:docMk/>
          <pc:sldMk cId="3805922776" sldId="279"/>
        </pc:sldMkLst>
        <pc:spChg chg="del">
          <ac:chgData name="Kevin DeRudder" userId="b8db0611-c7c8-4114-b23c-d54441a090d5" providerId="ADAL" clId="{4A79A2E0-8971-4CCD-985E-7ED54C91120C}" dt="2018-12-18T16:25:43.159" v="1308" actId="478"/>
          <ac:spMkLst>
            <pc:docMk/>
            <pc:sldMk cId="3805922776" sldId="279"/>
            <ac:spMk id="3" creationId="{C7B868EE-194F-4490-9FB5-71DA2B5AD7FE}"/>
          </ac:spMkLst>
        </pc:spChg>
        <pc:spChg chg="add del mod">
          <ac:chgData name="Kevin DeRudder" userId="b8db0611-c7c8-4114-b23c-d54441a090d5" providerId="ADAL" clId="{4A79A2E0-8971-4CCD-985E-7ED54C91120C}" dt="2018-12-18T16:25:45.287" v="1309" actId="478"/>
          <ac:spMkLst>
            <pc:docMk/>
            <pc:sldMk cId="3805922776" sldId="279"/>
            <ac:spMk id="5" creationId="{1EAB8988-19EB-4E63-88B2-2F5D370CFE7C}"/>
          </ac:spMkLst>
        </pc:spChg>
        <pc:spChg chg="add del">
          <ac:chgData name="Kevin DeRudder" userId="b8db0611-c7c8-4114-b23c-d54441a090d5" providerId="ADAL" clId="{4A79A2E0-8971-4CCD-985E-7ED54C91120C}" dt="2018-12-18T16:26:32.844" v="1311"/>
          <ac:spMkLst>
            <pc:docMk/>
            <pc:sldMk cId="3805922776" sldId="279"/>
            <ac:spMk id="6" creationId="{F3FED1FB-2EEC-4E36-A110-A88890C8BAA9}"/>
          </ac:spMkLst>
        </pc:spChg>
        <pc:spChg chg="add del">
          <ac:chgData name="Kevin DeRudder" userId="b8db0611-c7c8-4114-b23c-d54441a090d5" providerId="ADAL" clId="{4A79A2E0-8971-4CCD-985E-7ED54C91120C}" dt="2018-12-18T16:26:32.844" v="1311"/>
          <ac:spMkLst>
            <pc:docMk/>
            <pc:sldMk cId="3805922776" sldId="279"/>
            <ac:spMk id="7" creationId="{394F3AA0-029D-4760-B6CA-6BE8A703A42E}"/>
          </ac:spMkLst>
        </pc:spChg>
        <pc:spChg chg="add del">
          <ac:chgData name="Kevin DeRudder" userId="b8db0611-c7c8-4114-b23c-d54441a090d5" providerId="ADAL" clId="{4A79A2E0-8971-4CCD-985E-7ED54C91120C}" dt="2018-12-18T16:26:32.844" v="1311"/>
          <ac:spMkLst>
            <pc:docMk/>
            <pc:sldMk cId="3805922776" sldId="279"/>
            <ac:spMk id="9" creationId="{94E59172-8940-42FD-9DA7-878E6DB3990F}"/>
          </ac:spMkLst>
        </pc:spChg>
        <pc:spChg chg="add del">
          <ac:chgData name="Kevin DeRudder" userId="b8db0611-c7c8-4114-b23c-d54441a090d5" providerId="ADAL" clId="{4A79A2E0-8971-4CCD-985E-7ED54C91120C}" dt="2018-12-18T16:26:32.844" v="1311"/>
          <ac:spMkLst>
            <pc:docMk/>
            <pc:sldMk cId="3805922776" sldId="279"/>
            <ac:spMk id="11" creationId="{94258FBC-1A3B-4B8E-BF60-61F19ACCCFED}"/>
          </ac:spMkLst>
        </pc:spChg>
        <pc:spChg chg="add mod">
          <ac:chgData name="Kevin DeRudder" userId="b8db0611-c7c8-4114-b23c-d54441a090d5" providerId="ADAL" clId="{4A79A2E0-8971-4CCD-985E-7ED54C91120C}" dt="2018-12-18T16:26:55.908" v="1317" actId="20577"/>
          <ac:spMkLst>
            <pc:docMk/>
            <pc:sldMk cId="3805922776" sldId="279"/>
            <ac:spMk id="12" creationId="{A35DCD5F-4117-4792-88DA-E336DEC1DBEA}"/>
          </ac:spMkLst>
        </pc:spChg>
        <pc:spChg chg="add del mod">
          <ac:chgData name="Kevin DeRudder" userId="b8db0611-c7c8-4114-b23c-d54441a090d5" providerId="ADAL" clId="{4A79A2E0-8971-4CCD-985E-7ED54C91120C}" dt="2018-12-18T16:30:11.732" v="1352" actId="478"/>
          <ac:spMkLst>
            <pc:docMk/>
            <pc:sldMk cId="3805922776" sldId="279"/>
            <ac:spMk id="13" creationId="{FFCDA771-B098-4A79-8368-5070CD30A660}"/>
          </ac:spMkLst>
        </pc:spChg>
        <pc:spChg chg="add del mod">
          <ac:chgData name="Kevin DeRudder" userId="b8db0611-c7c8-4114-b23c-d54441a090d5" providerId="ADAL" clId="{4A79A2E0-8971-4CCD-985E-7ED54C91120C}" dt="2018-12-18T16:30:13.568" v="1354" actId="478"/>
          <ac:spMkLst>
            <pc:docMk/>
            <pc:sldMk cId="3805922776" sldId="279"/>
            <ac:spMk id="15" creationId="{02CBC56B-548F-4E46-A020-D25961E2AFA6}"/>
          </ac:spMkLst>
        </pc:spChg>
        <pc:spChg chg="add del mod">
          <ac:chgData name="Kevin DeRudder" userId="b8db0611-c7c8-4114-b23c-d54441a090d5" providerId="ADAL" clId="{4A79A2E0-8971-4CCD-985E-7ED54C91120C}" dt="2018-12-18T16:30:12.941" v="1353" actId="478"/>
          <ac:spMkLst>
            <pc:docMk/>
            <pc:sldMk cId="3805922776" sldId="279"/>
            <ac:spMk id="17" creationId="{AB9EFA5C-91BE-40CB-A3C9-72F5C2C62D27}"/>
          </ac:spMkLst>
        </pc:spChg>
        <pc:cxnChg chg="add del">
          <ac:chgData name="Kevin DeRudder" userId="b8db0611-c7c8-4114-b23c-d54441a090d5" providerId="ADAL" clId="{4A79A2E0-8971-4CCD-985E-7ED54C91120C}" dt="2018-12-18T16:26:32.844" v="1311"/>
          <ac:cxnSpMkLst>
            <pc:docMk/>
            <pc:sldMk cId="3805922776" sldId="279"/>
            <ac:cxnSpMk id="8" creationId="{77AC2004-C8A9-44F3-85FC-DF471B912C46}"/>
          </ac:cxnSpMkLst>
        </pc:cxnChg>
        <pc:cxnChg chg="add del">
          <ac:chgData name="Kevin DeRudder" userId="b8db0611-c7c8-4114-b23c-d54441a090d5" providerId="ADAL" clId="{4A79A2E0-8971-4CCD-985E-7ED54C91120C}" dt="2018-12-18T16:26:32.844" v="1311"/>
          <ac:cxnSpMkLst>
            <pc:docMk/>
            <pc:sldMk cId="3805922776" sldId="279"/>
            <ac:cxnSpMk id="10" creationId="{CFE92E57-C755-4CB7-9CD7-FD4B75D1CE65}"/>
          </ac:cxnSpMkLst>
        </pc:cxnChg>
        <pc:cxnChg chg="add del mod">
          <ac:chgData name="Kevin DeRudder" userId="b8db0611-c7c8-4114-b23c-d54441a090d5" providerId="ADAL" clId="{4A79A2E0-8971-4CCD-985E-7ED54C91120C}" dt="2018-12-18T16:30:15.512" v="1356" actId="478"/>
          <ac:cxnSpMkLst>
            <pc:docMk/>
            <pc:sldMk cId="3805922776" sldId="279"/>
            <ac:cxnSpMk id="14" creationId="{C8D08ADD-50A8-4623-92C6-E940B0382849}"/>
          </ac:cxnSpMkLst>
        </pc:cxnChg>
        <pc:cxnChg chg="add del mod">
          <ac:chgData name="Kevin DeRudder" userId="b8db0611-c7c8-4114-b23c-d54441a090d5" providerId="ADAL" clId="{4A79A2E0-8971-4CCD-985E-7ED54C91120C}" dt="2018-12-18T16:30:14.493" v="1355" actId="478"/>
          <ac:cxnSpMkLst>
            <pc:docMk/>
            <pc:sldMk cId="3805922776" sldId="279"/>
            <ac:cxnSpMk id="16" creationId="{3C1E28B6-AAC7-45CE-A639-ECA8E9E10495}"/>
          </ac:cxnSpMkLst>
        </pc:cxnChg>
      </pc:sldChg>
      <pc:sldChg chg="delSp modSp add">
        <pc:chgData name="Kevin DeRudder" userId="b8db0611-c7c8-4114-b23c-d54441a090d5" providerId="ADAL" clId="{4A79A2E0-8971-4CCD-985E-7ED54C91120C}" dt="2018-12-18T16:27:27.424" v="1324" actId="14100"/>
        <pc:sldMkLst>
          <pc:docMk/>
          <pc:sldMk cId="305346901" sldId="280"/>
        </pc:sldMkLst>
        <pc:spChg chg="mod">
          <ac:chgData name="Kevin DeRudder" userId="b8db0611-c7c8-4114-b23c-d54441a090d5" providerId="ADAL" clId="{4A79A2E0-8971-4CCD-985E-7ED54C91120C}" dt="2018-12-18T16:27:27.424" v="1324" actId="14100"/>
          <ac:spMkLst>
            <pc:docMk/>
            <pc:sldMk cId="305346901" sldId="280"/>
            <ac:spMk id="13" creationId="{FFCDA771-B098-4A79-8368-5070CD30A660}"/>
          </ac:spMkLst>
        </pc:spChg>
        <pc:spChg chg="del">
          <ac:chgData name="Kevin DeRudder" userId="b8db0611-c7c8-4114-b23c-d54441a090d5" providerId="ADAL" clId="{4A79A2E0-8971-4CCD-985E-7ED54C91120C}" dt="2018-12-18T16:27:13.988" v="1320" actId="478"/>
          <ac:spMkLst>
            <pc:docMk/>
            <pc:sldMk cId="305346901" sldId="280"/>
            <ac:spMk id="17" creationId="{AB9EFA5C-91BE-40CB-A3C9-72F5C2C62D27}"/>
          </ac:spMkLst>
        </pc:spChg>
        <pc:cxnChg chg="del">
          <ac:chgData name="Kevin DeRudder" userId="b8db0611-c7c8-4114-b23c-d54441a090d5" providerId="ADAL" clId="{4A79A2E0-8971-4CCD-985E-7ED54C91120C}" dt="2018-12-18T16:27:15.208" v="1321" actId="478"/>
          <ac:cxnSpMkLst>
            <pc:docMk/>
            <pc:sldMk cId="305346901" sldId="280"/>
            <ac:cxnSpMk id="16" creationId="{3C1E28B6-AAC7-45CE-A639-ECA8E9E10495}"/>
          </ac:cxnSpMkLst>
        </pc:cxnChg>
      </pc:sldChg>
      <pc:sldChg chg="addSp delSp modSp add">
        <pc:chgData name="Kevin DeRudder" userId="b8db0611-c7c8-4114-b23c-d54441a090d5" providerId="ADAL" clId="{4A79A2E0-8971-4CCD-985E-7ED54C91120C}" dt="2018-12-18T16:30:05.994" v="1351" actId="478"/>
        <pc:sldMkLst>
          <pc:docMk/>
          <pc:sldMk cId="2344645527" sldId="281"/>
        </pc:sldMkLst>
        <pc:spChg chg="add del mod">
          <ac:chgData name="Kevin DeRudder" userId="b8db0611-c7c8-4114-b23c-d54441a090d5" providerId="ADAL" clId="{4A79A2E0-8971-4CCD-985E-7ED54C91120C}" dt="2018-12-18T16:30:05.994" v="1351" actId="478"/>
          <ac:spMkLst>
            <pc:docMk/>
            <pc:sldMk cId="2344645527" sldId="281"/>
            <ac:spMk id="3" creationId="{2EC3B6E2-9ADE-4296-B479-6224AAFEE543}"/>
          </ac:spMkLst>
        </pc:spChg>
        <pc:spChg chg="mod">
          <ac:chgData name="Kevin DeRudder" userId="b8db0611-c7c8-4114-b23c-d54441a090d5" providerId="ADAL" clId="{4A79A2E0-8971-4CCD-985E-7ED54C91120C}" dt="2018-12-18T16:27:47.762" v="1327" actId="14100"/>
          <ac:spMkLst>
            <pc:docMk/>
            <pc:sldMk cId="2344645527" sldId="281"/>
            <ac:spMk id="13" creationId="{FFCDA771-B098-4A79-8368-5070CD30A660}"/>
          </ac:spMkLst>
        </pc:spChg>
        <pc:spChg chg="mod">
          <ac:chgData name="Kevin DeRudder" userId="b8db0611-c7c8-4114-b23c-d54441a090d5" providerId="ADAL" clId="{4A79A2E0-8971-4CCD-985E-7ED54C91120C}" dt="2018-12-18T16:28:01.749" v="1329" actId="1076"/>
          <ac:spMkLst>
            <pc:docMk/>
            <pc:sldMk cId="2344645527" sldId="281"/>
            <ac:spMk id="17" creationId="{AB9EFA5C-91BE-40CB-A3C9-72F5C2C62D27}"/>
          </ac:spMkLst>
        </pc:spChg>
        <pc:picChg chg="add del mod">
          <ac:chgData name="Kevin DeRudder" userId="b8db0611-c7c8-4114-b23c-d54441a090d5" providerId="ADAL" clId="{4A79A2E0-8971-4CCD-985E-7ED54C91120C}" dt="2018-12-18T16:30:04.586" v="1350" actId="478"/>
          <ac:picMkLst>
            <pc:docMk/>
            <pc:sldMk cId="2344645527" sldId="281"/>
            <ac:picMk id="1026" creationId="{1872327D-E0A3-4C5D-BEC5-998A635EE00F}"/>
          </ac:picMkLst>
        </pc:picChg>
      </pc:sldChg>
      <pc:sldChg chg="add">
        <pc:chgData name="Kevin DeRudder" userId="b8db0611-c7c8-4114-b23c-d54441a090d5" providerId="ADAL" clId="{4A79A2E0-8971-4CCD-985E-7ED54C91120C}" dt="2018-12-18T16:30:02.158" v="1349"/>
        <pc:sldMkLst>
          <pc:docMk/>
          <pc:sldMk cId="3134840007" sldId="282"/>
        </pc:sldMkLst>
      </pc:sldChg>
      <pc:sldChg chg="addSp delSp modSp add">
        <pc:chgData name="Kevin DeRudder" userId="b8db0611-c7c8-4114-b23c-d54441a090d5" providerId="ADAL" clId="{4A79A2E0-8971-4CCD-985E-7ED54C91120C}" dt="2018-12-18T16:31:20.788" v="1375" actId="1076"/>
        <pc:sldMkLst>
          <pc:docMk/>
          <pc:sldMk cId="402646548" sldId="283"/>
        </pc:sldMkLst>
        <pc:spChg chg="mod">
          <ac:chgData name="Kevin DeRudder" userId="b8db0611-c7c8-4114-b23c-d54441a090d5" providerId="ADAL" clId="{4A79A2E0-8971-4CCD-985E-7ED54C91120C}" dt="2018-12-18T16:30:30.894" v="1364" actId="20577"/>
          <ac:spMkLst>
            <pc:docMk/>
            <pc:sldMk cId="402646548" sldId="283"/>
            <ac:spMk id="2" creationId="{0C0E0C2F-32A0-4EC0-8F67-C6A1C3502111}"/>
          </ac:spMkLst>
        </pc:spChg>
        <pc:spChg chg="del">
          <ac:chgData name="Kevin DeRudder" userId="b8db0611-c7c8-4114-b23c-d54441a090d5" providerId="ADAL" clId="{4A79A2E0-8971-4CCD-985E-7ED54C91120C}" dt="2018-12-18T16:31:00.812" v="1365" actId="478"/>
          <ac:spMkLst>
            <pc:docMk/>
            <pc:sldMk cId="402646548" sldId="283"/>
            <ac:spMk id="3" creationId="{61747523-A7D2-4D29-8D8F-E7EE39B7B504}"/>
          </ac:spMkLst>
        </pc:spChg>
        <pc:spChg chg="add mod">
          <ac:chgData name="Kevin DeRudder" userId="b8db0611-c7c8-4114-b23c-d54441a090d5" providerId="ADAL" clId="{4A79A2E0-8971-4CCD-985E-7ED54C91120C}" dt="2018-12-18T16:31:20.788" v="1375" actId="1076"/>
          <ac:spMkLst>
            <pc:docMk/>
            <pc:sldMk cId="402646548" sldId="283"/>
            <ac:spMk id="4" creationId="{1E44CFE8-4F3D-456F-BED3-76AA672884C9}"/>
          </ac:spMkLst>
        </pc:spChg>
      </pc:sldChg>
      <pc:sldChg chg="addSp delSp modSp add">
        <pc:chgData name="Kevin DeRudder" userId="b8db0611-c7c8-4114-b23c-d54441a090d5" providerId="ADAL" clId="{4A79A2E0-8971-4CCD-985E-7ED54C91120C}" dt="2018-12-18T16:33:28.312" v="1398" actId="1076"/>
        <pc:sldMkLst>
          <pc:docMk/>
          <pc:sldMk cId="1237955361" sldId="284"/>
        </pc:sldMkLst>
        <pc:spChg chg="mod">
          <ac:chgData name="Kevin DeRudder" userId="b8db0611-c7c8-4114-b23c-d54441a090d5" providerId="ADAL" clId="{4A79A2E0-8971-4CCD-985E-7ED54C91120C}" dt="2018-12-18T16:32:47.106" v="1383" actId="20577"/>
          <ac:spMkLst>
            <pc:docMk/>
            <pc:sldMk cId="1237955361" sldId="284"/>
            <ac:spMk id="2" creationId="{B007EE67-9F2F-42E2-A5E1-9605ABFC5D9A}"/>
          </ac:spMkLst>
        </pc:spChg>
        <pc:spChg chg="del">
          <ac:chgData name="Kevin DeRudder" userId="b8db0611-c7c8-4114-b23c-d54441a090d5" providerId="ADAL" clId="{4A79A2E0-8971-4CCD-985E-7ED54C91120C}" dt="2018-12-18T16:32:49.411" v="1384" actId="478"/>
          <ac:spMkLst>
            <pc:docMk/>
            <pc:sldMk cId="1237955361" sldId="284"/>
            <ac:spMk id="3" creationId="{3C5D7398-112F-4837-834C-60401DD80EA7}"/>
          </ac:spMkLst>
        </pc:spChg>
        <pc:spChg chg="add del">
          <ac:chgData name="Kevin DeRudder" userId="b8db0611-c7c8-4114-b23c-d54441a090d5" providerId="ADAL" clId="{4A79A2E0-8971-4CCD-985E-7ED54C91120C}" dt="2018-12-18T16:32:52.766" v="1386"/>
          <ac:spMkLst>
            <pc:docMk/>
            <pc:sldMk cId="1237955361" sldId="284"/>
            <ac:spMk id="4" creationId="{8C17689B-EDC4-4C53-8E55-400F3EA537F3}"/>
          </ac:spMkLst>
        </pc:spChg>
        <pc:spChg chg="add mod">
          <ac:chgData name="Kevin DeRudder" userId="b8db0611-c7c8-4114-b23c-d54441a090d5" providerId="ADAL" clId="{4A79A2E0-8971-4CCD-985E-7ED54C91120C}" dt="2018-12-18T16:33:28.312" v="1398" actId="1076"/>
          <ac:spMkLst>
            <pc:docMk/>
            <pc:sldMk cId="1237955361" sldId="284"/>
            <ac:spMk id="5" creationId="{193BF2C3-D272-4ABC-9839-01F44CDF34A7}"/>
          </ac:spMkLst>
        </pc:spChg>
      </pc:sldChg>
      <pc:sldChg chg="delSp modSp add">
        <pc:chgData name="Kevin DeRudder" userId="b8db0611-c7c8-4114-b23c-d54441a090d5" providerId="ADAL" clId="{4A79A2E0-8971-4CCD-985E-7ED54C91120C}" dt="2018-12-19T09:35:20.941" v="2847" actId="1076"/>
        <pc:sldMkLst>
          <pc:docMk/>
          <pc:sldMk cId="727607804" sldId="285"/>
        </pc:sldMkLst>
        <pc:spChg chg="mod">
          <ac:chgData name="Kevin DeRudder" userId="b8db0611-c7c8-4114-b23c-d54441a090d5" providerId="ADAL" clId="{4A79A2E0-8971-4CCD-985E-7ED54C91120C}" dt="2018-12-19T09:35:20.941" v="2847" actId="1076"/>
          <ac:spMkLst>
            <pc:docMk/>
            <pc:sldMk cId="727607804" sldId="285"/>
            <ac:spMk id="2" creationId="{00000000-0000-0000-0000-000000000000}"/>
          </ac:spMkLst>
        </pc:spChg>
        <pc:spChg chg="del">
          <ac:chgData name="Kevin DeRudder" userId="b8db0611-c7c8-4114-b23c-d54441a090d5" providerId="ADAL" clId="{4A79A2E0-8971-4CCD-985E-7ED54C91120C}" dt="2018-12-19T09:35:15.926" v="2846" actId="478"/>
          <ac:spMkLst>
            <pc:docMk/>
            <pc:sldMk cId="727607804" sldId="285"/>
            <ac:spMk id="3" creationId="{00000000-0000-0000-0000-000000000000}"/>
          </ac:spMkLst>
        </pc:spChg>
      </pc:sldChg>
      <pc:sldChg chg="add del">
        <pc:chgData name="Kevin DeRudder" userId="b8db0611-c7c8-4114-b23c-d54441a090d5" providerId="ADAL" clId="{4A79A2E0-8971-4CCD-985E-7ED54C91120C}" dt="2018-12-19T09:26:14.091" v="2832" actId="2696"/>
        <pc:sldMkLst>
          <pc:docMk/>
          <pc:sldMk cId="3354455168" sldId="286"/>
        </pc:sldMkLst>
      </pc:sldChg>
      <pc:sldChg chg="addSp delSp modSp add">
        <pc:chgData name="Kevin DeRudder" userId="b8db0611-c7c8-4114-b23c-d54441a090d5" providerId="ADAL" clId="{4A79A2E0-8971-4CCD-985E-7ED54C91120C}" dt="2018-12-18T16:42:04.556" v="1618" actId="14100"/>
        <pc:sldMkLst>
          <pc:docMk/>
          <pc:sldMk cId="2844586555" sldId="287"/>
        </pc:sldMkLst>
        <pc:spChg chg="del">
          <ac:chgData name="Kevin DeRudder" userId="b8db0611-c7c8-4114-b23c-d54441a090d5" providerId="ADAL" clId="{4A79A2E0-8971-4CCD-985E-7ED54C91120C}" dt="2018-12-18T16:35:17.264" v="1441"/>
          <ac:spMkLst>
            <pc:docMk/>
            <pc:sldMk cId="2844586555" sldId="287"/>
            <ac:spMk id="2" creationId="{605DC6BF-76AB-4EF2-B901-0134C7689EFF}"/>
          </ac:spMkLst>
        </pc:spChg>
        <pc:spChg chg="del">
          <ac:chgData name="Kevin DeRudder" userId="b8db0611-c7c8-4114-b23c-d54441a090d5" providerId="ADAL" clId="{4A79A2E0-8971-4CCD-985E-7ED54C91120C}" dt="2018-12-18T16:35:17.264" v="1441"/>
          <ac:spMkLst>
            <pc:docMk/>
            <pc:sldMk cId="2844586555" sldId="287"/>
            <ac:spMk id="3" creationId="{EE3BB91C-5C84-45A9-8128-25815A8CA8B2}"/>
          </ac:spMkLst>
        </pc:spChg>
        <pc:spChg chg="del">
          <ac:chgData name="Kevin DeRudder" userId="b8db0611-c7c8-4114-b23c-d54441a090d5" providerId="ADAL" clId="{4A79A2E0-8971-4CCD-985E-7ED54C91120C}" dt="2018-12-18T16:35:17.264" v="1441"/>
          <ac:spMkLst>
            <pc:docMk/>
            <pc:sldMk cId="2844586555" sldId="287"/>
            <ac:spMk id="4" creationId="{4A625D71-71E7-43C4-84A5-8C2DE042F428}"/>
          </ac:spMkLst>
        </pc:spChg>
        <pc:spChg chg="add mod ord">
          <ac:chgData name="Kevin DeRudder" userId="b8db0611-c7c8-4114-b23c-d54441a090d5" providerId="ADAL" clId="{4A79A2E0-8971-4CCD-985E-7ED54C91120C}" dt="2018-12-18T16:37:29.820" v="1512" actId="14861"/>
          <ac:spMkLst>
            <pc:docMk/>
            <pc:sldMk cId="2844586555" sldId="287"/>
            <ac:spMk id="5" creationId="{631B5334-3025-48FE-83A2-20CF8E5A29BE}"/>
          </ac:spMkLst>
        </pc:spChg>
        <pc:spChg chg="add mod ord">
          <ac:chgData name="Kevin DeRudder" userId="b8db0611-c7c8-4114-b23c-d54441a090d5" providerId="ADAL" clId="{4A79A2E0-8971-4CCD-985E-7ED54C91120C}" dt="2018-12-18T16:37:06.221" v="1463" actId="167"/>
          <ac:spMkLst>
            <pc:docMk/>
            <pc:sldMk cId="2844586555" sldId="287"/>
            <ac:spMk id="6" creationId="{685C7938-ABC0-4C51-BDAF-59A35F7A2820}"/>
          </ac:spMkLst>
        </pc:spChg>
        <pc:spChg chg="add del mod">
          <ac:chgData name="Kevin DeRudder" userId="b8db0611-c7c8-4114-b23c-d54441a090d5" providerId="ADAL" clId="{4A79A2E0-8971-4CCD-985E-7ED54C91120C}" dt="2018-12-18T16:38:37.845" v="1555"/>
          <ac:spMkLst>
            <pc:docMk/>
            <pc:sldMk cId="2844586555" sldId="287"/>
            <ac:spMk id="7" creationId="{4919B4D1-D942-456A-9097-E23BF7D766DC}"/>
          </ac:spMkLst>
        </pc:spChg>
        <pc:spChg chg="add mod">
          <ac:chgData name="Kevin DeRudder" userId="b8db0611-c7c8-4114-b23c-d54441a090d5" providerId="ADAL" clId="{4A79A2E0-8971-4CCD-985E-7ED54C91120C}" dt="2018-12-18T16:40:02.896" v="1591" actId="1038"/>
          <ac:spMkLst>
            <pc:docMk/>
            <pc:sldMk cId="2844586555" sldId="287"/>
            <ac:spMk id="8" creationId="{252B0F70-4C84-45B3-B209-C52699C0272B}"/>
          </ac:spMkLst>
        </pc:spChg>
        <pc:spChg chg="add mod ord">
          <ac:chgData name="Kevin DeRudder" userId="b8db0611-c7c8-4114-b23c-d54441a090d5" providerId="ADAL" clId="{4A79A2E0-8971-4CCD-985E-7ED54C91120C}" dt="2018-12-18T16:39:21.453" v="1567" actId="167"/>
          <ac:spMkLst>
            <pc:docMk/>
            <pc:sldMk cId="2844586555" sldId="287"/>
            <ac:spMk id="9" creationId="{219A162A-0418-41A7-9116-482448576C4B}"/>
          </ac:spMkLst>
        </pc:spChg>
        <pc:spChg chg="add mod ord">
          <ac:chgData name="Kevin DeRudder" userId="b8db0611-c7c8-4114-b23c-d54441a090d5" providerId="ADAL" clId="{4A79A2E0-8971-4CCD-985E-7ED54C91120C}" dt="2018-12-18T16:42:04.556" v="1618" actId="14100"/>
          <ac:spMkLst>
            <pc:docMk/>
            <pc:sldMk cId="2844586555" sldId="287"/>
            <ac:spMk id="10" creationId="{500E5A74-860A-4E2D-8B9B-0CFD467BF981}"/>
          </ac:spMkLst>
        </pc:spChg>
        <pc:spChg chg="add mod ord">
          <ac:chgData name="Kevin DeRudder" userId="b8db0611-c7c8-4114-b23c-d54441a090d5" providerId="ADAL" clId="{4A79A2E0-8971-4CCD-985E-7ED54C91120C}" dt="2018-12-18T16:40:09.152" v="1599" actId="1037"/>
          <ac:spMkLst>
            <pc:docMk/>
            <pc:sldMk cId="2844586555" sldId="287"/>
            <ac:spMk id="13" creationId="{A1677D74-43F5-43AD-9B9A-E6E00681E9AB}"/>
          </ac:spMkLst>
        </pc:spChg>
        <pc:picChg chg="add mod">
          <ac:chgData name="Kevin DeRudder" userId="b8db0611-c7c8-4114-b23c-d54441a090d5" providerId="ADAL" clId="{4A79A2E0-8971-4CCD-985E-7ED54C91120C}" dt="2018-12-18T16:39:09.223" v="1562" actId="1076"/>
          <ac:picMkLst>
            <pc:docMk/>
            <pc:sldMk cId="2844586555" sldId="287"/>
            <ac:picMk id="2050" creationId="{133A176C-757E-4FC6-8E38-F49D3E83BC5E}"/>
          </ac:picMkLst>
        </pc:picChg>
        <pc:picChg chg="add mod">
          <ac:chgData name="Kevin DeRudder" userId="b8db0611-c7c8-4114-b23c-d54441a090d5" providerId="ADAL" clId="{4A79A2E0-8971-4CCD-985E-7ED54C91120C}" dt="2018-12-18T16:36:13.701" v="1451" actId="1076"/>
          <ac:picMkLst>
            <pc:docMk/>
            <pc:sldMk cId="2844586555" sldId="287"/>
            <ac:picMk id="2052" creationId="{0C28A5BE-D58D-4A5A-B2A6-9C4557508305}"/>
          </ac:picMkLst>
        </pc:picChg>
        <pc:picChg chg="add mod">
          <ac:chgData name="Kevin DeRudder" userId="b8db0611-c7c8-4114-b23c-d54441a090d5" providerId="ADAL" clId="{4A79A2E0-8971-4CCD-985E-7ED54C91120C}" dt="2018-12-18T16:38:03.944" v="1518" actId="1076"/>
          <ac:picMkLst>
            <pc:docMk/>
            <pc:sldMk cId="2844586555" sldId="287"/>
            <ac:picMk id="2054" creationId="{00C0B10A-0AB9-45F2-8292-6032F2860981}"/>
          </ac:picMkLst>
        </pc:picChg>
        <pc:picChg chg="add mod modCrop">
          <ac:chgData name="Kevin DeRudder" userId="b8db0611-c7c8-4114-b23c-d54441a090d5" providerId="ADAL" clId="{4A79A2E0-8971-4CCD-985E-7ED54C91120C}" dt="2018-12-18T16:42:01.387" v="1617" actId="1076"/>
          <ac:picMkLst>
            <pc:docMk/>
            <pc:sldMk cId="2844586555" sldId="287"/>
            <ac:picMk id="2056" creationId="{8D364B7E-581C-4E13-B9BA-E507119F3312}"/>
          </ac:picMkLst>
        </pc:picChg>
      </pc:sldChg>
      <pc:sldChg chg="addSp delSp modSp add ord modAnim">
        <pc:chgData name="Kevin DeRudder" userId="b8db0611-c7c8-4114-b23c-d54441a090d5" providerId="ADAL" clId="{4A79A2E0-8971-4CCD-985E-7ED54C91120C}" dt="2018-12-19T08:56:39.853" v="2030"/>
        <pc:sldMkLst>
          <pc:docMk/>
          <pc:sldMk cId="716320020" sldId="288"/>
        </pc:sldMkLst>
        <pc:spChg chg="mod">
          <ac:chgData name="Kevin DeRudder" userId="b8db0611-c7c8-4114-b23c-d54441a090d5" providerId="ADAL" clId="{4A79A2E0-8971-4CCD-985E-7ED54C91120C}" dt="2018-12-19T08:52:25.677" v="1680" actId="20577"/>
          <ac:spMkLst>
            <pc:docMk/>
            <pc:sldMk cId="716320020" sldId="288"/>
            <ac:spMk id="2" creationId="{DA2AAA80-378F-4292-9038-B3C5529B8FEE}"/>
          </ac:spMkLst>
        </pc:spChg>
        <pc:spChg chg="mod">
          <ac:chgData name="Kevin DeRudder" userId="b8db0611-c7c8-4114-b23c-d54441a090d5" providerId="ADAL" clId="{4A79A2E0-8971-4CCD-985E-7ED54C91120C}" dt="2018-12-19T08:55:24.036" v="2021" actId="20577"/>
          <ac:spMkLst>
            <pc:docMk/>
            <pc:sldMk cId="716320020" sldId="288"/>
            <ac:spMk id="3" creationId="{3E3885CB-B667-47DB-8C42-39DAA95561B0}"/>
          </ac:spMkLst>
        </pc:spChg>
        <pc:spChg chg="add mod">
          <ac:chgData name="Kevin DeRudder" userId="b8db0611-c7c8-4114-b23c-d54441a090d5" providerId="ADAL" clId="{4A79A2E0-8971-4CCD-985E-7ED54C91120C}" dt="2018-12-19T08:56:03.219" v="2025" actId="207"/>
          <ac:spMkLst>
            <pc:docMk/>
            <pc:sldMk cId="716320020" sldId="288"/>
            <ac:spMk id="6" creationId="{5817F8AA-1E17-4F7B-92A0-5E8B31598B41}"/>
          </ac:spMkLst>
        </pc:spChg>
        <pc:picChg chg="add del mod">
          <ac:chgData name="Kevin DeRudder" userId="b8db0611-c7c8-4114-b23c-d54441a090d5" providerId="ADAL" clId="{4A79A2E0-8971-4CCD-985E-7ED54C91120C}" dt="2018-12-19T08:54:48.656" v="1917" actId="478"/>
          <ac:picMkLst>
            <pc:docMk/>
            <pc:sldMk cId="716320020" sldId="288"/>
            <ac:picMk id="4" creationId="{B10730F6-2647-474A-9E6C-6494B49A5385}"/>
          </ac:picMkLst>
        </pc:picChg>
        <pc:picChg chg="add mod">
          <ac:chgData name="Kevin DeRudder" userId="b8db0611-c7c8-4114-b23c-d54441a090d5" providerId="ADAL" clId="{4A79A2E0-8971-4CCD-985E-7ED54C91120C}" dt="2018-12-19T08:54:59.131" v="1919" actId="1076"/>
          <ac:picMkLst>
            <pc:docMk/>
            <pc:sldMk cId="716320020" sldId="288"/>
            <ac:picMk id="5" creationId="{424EEE85-E4F7-41B1-9A1D-D904A2FB3048}"/>
          </ac:picMkLst>
        </pc:picChg>
      </pc:sldChg>
      <pc:sldChg chg="addSp delSp modSp add">
        <pc:chgData name="Kevin DeRudder" userId="b8db0611-c7c8-4114-b23c-d54441a090d5" providerId="ADAL" clId="{4A79A2E0-8971-4CCD-985E-7ED54C91120C}" dt="2018-12-19T09:02:26.298" v="2280" actId="404"/>
        <pc:sldMkLst>
          <pc:docMk/>
          <pc:sldMk cId="2731327951" sldId="289"/>
        </pc:sldMkLst>
        <pc:spChg chg="del">
          <ac:chgData name="Kevin DeRudder" userId="b8db0611-c7c8-4114-b23c-d54441a090d5" providerId="ADAL" clId="{4A79A2E0-8971-4CCD-985E-7ED54C91120C}" dt="2018-12-19T08:57:00.978" v="2032"/>
          <ac:spMkLst>
            <pc:docMk/>
            <pc:sldMk cId="2731327951" sldId="289"/>
            <ac:spMk id="2" creationId="{29A34009-06B4-4D7C-AB77-364F16EF293E}"/>
          </ac:spMkLst>
        </pc:spChg>
        <pc:spChg chg="del">
          <ac:chgData name="Kevin DeRudder" userId="b8db0611-c7c8-4114-b23c-d54441a090d5" providerId="ADAL" clId="{4A79A2E0-8971-4CCD-985E-7ED54C91120C}" dt="2018-12-19T08:57:00.978" v="2032"/>
          <ac:spMkLst>
            <pc:docMk/>
            <pc:sldMk cId="2731327951" sldId="289"/>
            <ac:spMk id="3" creationId="{4645D20C-477C-4621-A2C1-03301D098211}"/>
          </ac:spMkLst>
        </pc:spChg>
        <pc:spChg chg="del">
          <ac:chgData name="Kevin DeRudder" userId="b8db0611-c7c8-4114-b23c-d54441a090d5" providerId="ADAL" clId="{4A79A2E0-8971-4CCD-985E-7ED54C91120C}" dt="2018-12-19T08:57:00.978" v="2032"/>
          <ac:spMkLst>
            <pc:docMk/>
            <pc:sldMk cId="2731327951" sldId="289"/>
            <ac:spMk id="4" creationId="{CF0F34C0-76FF-4DC7-AA9A-708D09291179}"/>
          </ac:spMkLst>
        </pc:spChg>
        <pc:spChg chg="add del mod">
          <ac:chgData name="Kevin DeRudder" userId="b8db0611-c7c8-4114-b23c-d54441a090d5" providerId="ADAL" clId="{4A79A2E0-8971-4CCD-985E-7ED54C91120C}" dt="2018-12-19T08:57:23.601" v="2033"/>
          <ac:spMkLst>
            <pc:docMk/>
            <pc:sldMk cId="2731327951" sldId="289"/>
            <ac:spMk id="5" creationId="{BF2C84C6-511F-4CE8-BF70-A98C3E42C186}"/>
          </ac:spMkLst>
        </pc:spChg>
        <pc:spChg chg="add del mod">
          <ac:chgData name="Kevin DeRudder" userId="b8db0611-c7c8-4114-b23c-d54441a090d5" providerId="ADAL" clId="{4A79A2E0-8971-4CCD-985E-7ED54C91120C}" dt="2018-12-19T08:57:23.601" v="2033"/>
          <ac:spMkLst>
            <pc:docMk/>
            <pc:sldMk cId="2731327951" sldId="289"/>
            <ac:spMk id="6" creationId="{E100C6A4-1A4E-477B-800E-846AEBD8342A}"/>
          </ac:spMkLst>
        </pc:spChg>
        <pc:spChg chg="add mod">
          <ac:chgData name="Kevin DeRudder" userId="b8db0611-c7c8-4114-b23c-d54441a090d5" providerId="ADAL" clId="{4A79A2E0-8971-4CCD-985E-7ED54C91120C}" dt="2018-12-19T08:57:37.572" v="2088" actId="20577"/>
          <ac:spMkLst>
            <pc:docMk/>
            <pc:sldMk cId="2731327951" sldId="289"/>
            <ac:spMk id="7" creationId="{05FB4719-2132-4266-AE06-CFDA06B07670}"/>
          </ac:spMkLst>
        </pc:spChg>
        <pc:spChg chg="add mod">
          <ac:chgData name="Kevin DeRudder" userId="b8db0611-c7c8-4114-b23c-d54441a090d5" providerId="ADAL" clId="{4A79A2E0-8971-4CCD-985E-7ED54C91120C}" dt="2018-12-19T09:02:26.298" v="2280" actId="404"/>
          <ac:spMkLst>
            <pc:docMk/>
            <pc:sldMk cId="2731327951" sldId="289"/>
            <ac:spMk id="8" creationId="{95604326-8EB3-4D3F-8DEA-25DA1AA09FB8}"/>
          </ac:spMkLst>
        </pc:spChg>
      </pc:sldChg>
      <pc:sldChg chg="addSp delSp modSp add">
        <pc:chgData name="Kevin DeRudder" userId="b8db0611-c7c8-4114-b23c-d54441a090d5" providerId="ADAL" clId="{4A79A2E0-8971-4CCD-985E-7ED54C91120C}" dt="2018-12-19T09:01:13.353" v="2260" actId="1076"/>
        <pc:sldMkLst>
          <pc:docMk/>
          <pc:sldMk cId="1782590901" sldId="290"/>
        </pc:sldMkLst>
        <pc:spChg chg="del">
          <ac:chgData name="Kevin DeRudder" userId="b8db0611-c7c8-4114-b23c-d54441a090d5" providerId="ADAL" clId="{4A79A2E0-8971-4CCD-985E-7ED54C91120C}" dt="2018-12-19T08:57:50.664" v="2090" actId="478"/>
          <ac:spMkLst>
            <pc:docMk/>
            <pc:sldMk cId="1782590901" sldId="290"/>
            <ac:spMk id="2" creationId="{BCB57C8C-2E6C-4FC3-8B3C-94E23A3C3DB8}"/>
          </ac:spMkLst>
        </pc:spChg>
        <pc:spChg chg="mod">
          <ac:chgData name="Kevin DeRudder" userId="b8db0611-c7c8-4114-b23c-d54441a090d5" providerId="ADAL" clId="{4A79A2E0-8971-4CCD-985E-7ED54C91120C}" dt="2018-12-19T08:59:10.830" v="2233" actId="20577"/>
          <ac:spMkLst>
            <pc:docMk/>
            <pc:sldMk cId="1782590901" sldId="290"/>
            <ac:spMk id="3" creationId="{D6F93BE6-6DBB-4804-8CC0-0716BBF0C14A}"/>
          </ac:spMkLst>
        </pc:spChg>
        <pc:picChg chg="add mod">
          <ac:chgData name="Kevin DeRudder" userId="b8db0611-c7c8-4114-b23c-d54441a090d5" providerId="ADAL" clId="{4A79A2E0-8971-4CCD-985E-7ED54C91120C}" dt="2018-12-19T09:00:12.810" v="2250" actId="1076"/>
          <ac:picMkLst>
            <pc:docMk/>
            <pc:sldMk cId="1782590901" sldId="290"/>
            <ac:picMk id="4" creationId="{69E207BC-690F-44D0-91C9-A65636F24420}"/>
          </ac:picMkLst>
        </pc:picChg>
        <pc:picChg chg="add mod">
          <ac:chgData name="Kevin DeRudder" userId="b8db0611-c7c8-4114-b23c-d54441a090d5" providerId="ADAL" clId="{4A79A2E0-8971-4CCD-985E-7ED54C91120C}" dt="2018-12-19T09:00:06.262" v="2249" actId="1076"/>
          <ac:picMkLst>
            <pc:docMk/>
            <pc:sldMk cId="1782590901" sldId="290"/>
            <ac:picMk id="1026" creationId="{5B184808-15D8-4F4B-B65D-B7A721CAA03E}"/>
          </ac:picMkLst>
        </pc:picChg>
        <pc:picChg chg="add mod">
          <ac:chgData name="Kevin DeRudder" userId="b8db0611-c7c8-4114-b23c-d54441a090d5" providerId="ADAL" clId="{4A79A2E0-8971-4CCD-985E-7ED54C91120C}" dt="2018-12-19T09:01:11.384" v="2259" actId="1076"/>
          <ac:picMkLst>
            <pc:docMk/>
            <pc:sldMk cId="1782590901" sldId="290"/>
            <ac:picMk id="1028" creationId="{53438137-B67A-43E3-A0B4-8AF2F684CC5B}"/>
          </ac:picMkLst>
        </pc:picChg>
        <pc:cxnChg chg="add mod">
          <ac:chgData name="Kevin DeRudder" userId="b8db0611-c7c8-4114-b23c-d54441a090d5" providerId="ADAL" clId="{4A79A2E0-8971-4CCD-985E-7ED54C91120C}" dt="2018-12-19T09:01:13.353" v="2260" actId="1076"/>
          <ac:cxnSpMkLst>
            <pc:docMk/>
            <pc:sldMk cId="1782590901" sldId="290"/>
            <ac:cxnSpMk id="6" creationId="{BA6D1AF0-B919-445D-AA40-B872EA6482BE}"/>
          </ac:cxnSpMkLst>
        </pc:cxnChg>
      </pc:sldChg>
      <pc:sldChg chg="addSp delSp modSp add">
        <pc:chgData name="Kevin DeRudder" userId="b8db0611-c7c8-4114-b23c-d54441a090d5" providerId="ADAL" clId="{4A79A2E0-8971-4CCD-985E-7ED54C91120C}" dt="2018-12-19T09:10:04.878" v="2480" actId="14100"/>
        <pc:sldMkLst>
          <pc:docMk/>
          <pc:sldMk cId="3037155439" sldId="291"/>
        </pc:sldMkLst>
        <pc:spChg chg="mod">
          <ac:chgData name="Kevin DeRudder" userId="b8db0611-c7c8-4114-b23c-d54441a090d5" providerId="ADAL" clId="{4A79A2E0-8971-4CCD-985E-7ED54C91120C}" dt="2018-12-19T09:06:18.880" v="2375" actId="20577"/>
          <ac:spMkLst>
            <pc:docMk/>
            <pc:sldMk cId="3037155439" sldId="291"/>
            <ac:spMk id="2" creationId="{4822A68E-ECDA-483B-9683-3C21550363B2}"/>
          </ac:spMkLst>
        </pc:spChg>
        <pc:spChg chg="del">
          <ac:chgData name="Kevin DeRudder" userId="b8db0611-c7c8-4114-b23c-d54441a090d5" providerId="ADAL" clId="{4A79A2E0-8971-4CCD-985E-7ED54C91120C}" dt="2018-12-19T09:04:57.348" v="2282" actId="478"/>
          <ac:spMkLst>
            <pc:docMk/>
            <pc:sldMk cId="3037155439" sldId="291"/>
            <ac:spMk id="3" creationId="{E995C1E2-C29F-4F0D-87B4-A000F0E62572}"/>
          </ac:spMkLst>
        </pc:spChg>
        <pc:spChg chg="add mod">
          <ac:chgData name="Kevin DeRudder" userId="b8db0611-c7c8-4114-b23c-d54441a090d5" providerId="ADAL" clId="{4A79A2E0-8971-4CCD-985E-7ED54C91120C}" dt="2018-12-19T09:07:25.480" v="2468" actId="1076"/>
          <ac:spMkLst>
            <pc:docMk/>
            <pc:sldMk cId="3037155439" sldId="291"/>
            <ac:spMk id="4" creationId="{B24C16D8-1EA2-4EE6-ADFF-E16B8ADC747F}"/>
          </ac:spMkLst>
        </pc:spChg>
        <pc:spChg chg="add del mod">
          <ac:chgData name="Kevin DeRudder" userId="b8db0611-c7c8-4114-b23c-d54441a090d5" providerId="ADAL" clId="{4A79A2E0-8971-4CCD-985E-7ED54C91120C}" dt="2018-12-19T09:05:48.398" v="2326" actId="478"/>
          <ac:spMkLst>
            <pc:docMk/>
            <pc:sldMk cId="3037155439" sldId="291"/>
            <ac:spMk id="5" creationId="{D14C9BD0-6DB6-4441-97F4-6E287FB24961}"/>
          </ac:spMkLst>
        </pc:spChg>
        <pc:spChg chg="add mod">
          <ac:chgData name="Kevin DeRudder" userId="b8db0611-c7c8-4114-b23c-d54441a090d5" providerId="ADAL" clId="{4A79A2E0-8971-4CCD-985E-7ED54C91120C}" dt="2018-12-19T09:07:11.921" v="2463" actId="20577"/>
          <ac:spMkLst>
            <pc:docMk/>
            <pc:sldMk cId="3037155439" sldId="291"/>
            <ac:spMk id="6" creationId="{95955F5B-48B2-4942-842C-F945370E381F}"/>
          </ac:spMkLst>
        </pc:spChg>
        <pc:spChg chg="add mod">
          <ac:chgData name="Kevin DeRudder" userId="b8db0611-c7c8-4114-b23c-d54441a090d5" providerId="ADAL" clId="{4A79A2E0-8971-4CCD-985E-7ED54C91120C}" dt="2018-12-19T09:10:04.878" v="2480" actId="14100"/>
          <ac:spMkLst>
            <pc:docMk/>
            <pc:sldMk cId="3037155439" sldId="291"/>
            <ac:spMk id="7" creationId="{7306B009-E2C3-4BEE-8630-AA4EE0653FFA}"/>
          </ac:spMkLst>
        </pc:spChg>
        <pc:picChg chg="add mod">
          <ac:chgData name="Kevin DeRudder" userId="b8db0611-c7c8-4114-b23c-d54441a090d5" providerId="ADAL" clId="{4A79A2E0-8971-4CCD-985E-7ED54C91120C}" dt="2018-12-19T09:09:56.900" v="2479" actId="14100"/>
          <ac:picMkLst>
            <pc:docMk/>
            <pc:sldMk cId="3037155439" sldId="291"/>
            <ac:picMk id="8" creationId="{4D81BA28-29F3-472D-A225-2D014B2A57B9}"/>
          </ac:picMkLst>
        </pc:picChg>
      </pc:sldChg>
      <pc:sldChg chg="addSp modSp add">
        <pc:chgData name="Kevin DeRudder" userId="b8db0611-c7c8-4114-b23c-d54441a090d5" providerId="ADAL" clId="{4A79A2E0-8971-4CCD-985E-7ED54C91120C}" dt="2018-12-19T09:11:49.441" v="2512" actId="404"/>
        <pc:sldMkLst>
          <pc:docMk/>
          <pc:sldMk cId="3520539382" sldId="292"/>
        </pc:sldMkLst>
        <pc:spChg chg="mod">
          <ac:chgData name="Kevin DeRudder" userId="b8db0611-c7c8-4114-b23c-d54441a090d5" providerId="ADAL" clId="{4A79A2E0-8971-4CCD-985E-7ED54C91120C}" dt="2018-12-19T09:11:10.504" v="2503" actId="20577"/>
          <ac:spMkLst>
            <pc:docMk/>
            <pc:sldMk cId="3520539382" sldId="292"/>
            <ac:spMk id="2" creationId="{57FD1E55-4C71-4268-9570-CEE3660CBF67}"/>
          </ac:spMkLst>
        </pc:spChg>
        <pc:spChg chg="mod">
          <ac:chgData name="Kevin DeRudder" userId="b8db0611-c7c8-4114-b23c-d54441a090d5" providerId="ADAL" clId="{4A79A2E0-8971-4CCD-985E-7ED54C91120C}" dt="2018-12-19T09:11:49.441" v="2512" actId="404"/>
          <ac:spMkLst>
            <pc:docMk/>
            <pc:sldMk cId="3520539382" sldId="292"/>
            <ac:spMk id="3" creationId="{269F10F0-807C-42E2-ACDE-66125079F54C}"/>
          </ac:spMkLst>
        </pc:spChg>
        <pc:picChg chg="add mod">
          <ac:chgData name="Kevin DeRudder" userId="b8db0611-c7c8-4114-b23c-d54441a090d5" providerId="ADAL" clId="{4A79A2E0-8971-4CCD-985E-7ED54C91120C}" dt="2018-12-19T09:11:26.055" v="2506" actId="1076"/>
          <ac:picMkLst>
            <pc:docMk/>
            <pc:sldMk cId="3520539382" sldId="292"/>
            <ac:picMk id="4" creationId="{AB26E819-70E2-4A2A-A5E8-2F96E255EC5C}"/>
          </ac:picMkLst>
        </pc:picChg>
      </pc:sldChg>
      <pc:sldChg chg="addSp delSp modSp add">
        <pc:chgData name="Kevin DeRudder" userId="b8db0611-c7c8-4114-b23c-d54441a090d5" providerId="ADAL" clId="{4A79A2E0-8971-4CCD-985E-7ED54C91120C}" dt="2018-12-19T09:14:23.269" v="2614" actId="1076"/>
        <pc:sldMkLst>
          <pc:docMk/>
          <pc:sldMk cId="2447208512" sldId="293"/>
        </pc:sldMkLst>
        <pc:spChg chg="del">
          <ac:chgData name="Kevin DeRudder" userId="b8db0611-c7c8-4114-b23c-d54441a090d5" providerId="ADAL" clId="{4A79A2E0-8971-4CCD-985E-7ED54C91120C}" dt="2018-12-19T09:13:06.151" v="2514" actId="478"/>
          <ac:spMkLst>
            <pc:docMk/>
            <pc:sldMk cId="2447208512" sldId="293"/>
            <ac:spMk id="2" creationId="{C602BF19-A525-471F-81B6-066F231238F3}"/>
          </ac:spMkLst>
        </pc:spChg>
        <pc:spChg chg="del">
          <ac:chgData name="Kevin DeRudder" userId="b8db0611-c7c8-4114-b23c-d54441a090d5" providerId="ADAL" clId="{4A79A2E0-8971-4CCD-985E-7ED54C91120C}" dt="2018-12-19T09:13:08.219" v="2515" actId="478"/>
          <ac:spMkLst>
            <pc:docMk/>
            <pc:sldMk cId="2447208512" sldId="293"/>
            <ac:spMk id="3" creationId="{05595857-98EF-40E2-B2AE-3C5668247832}"/>
          </ac:spMkLst>
        </pc:spChg>
        <pc:spChg chg="add mod">
          <ac:chgData name="Kevin DeRudder" userId="b8db0611-c7c8-4114-b23c-d54441a090d5" providerId="ADAL" clId="{4A79A2E0-8971-4CCD-985E-7ED54C91120C}" dt="2018-12-19T09:14:23.269" v="2614" actId="1076"/>
          <ac:spMkLst>
            <pc:docMk/>
            <pc:sldMk cId="2447208512" sldId="293"/>
            <ac:spMk id="4" creationId="{9B79EB9B-FEE7-4D99-96F8-C7F2A732D295}"/>
          </ac:spMkLst>
        </pc:spChg>
        <pc:spChg chg="add mod">
          <ac:chgData name="Kevin DeRudder" userId="b8db0611-c7c8-4114-b23c-d54441a090d5" providerId="ADAL" clId="{4A79A2E0-8971-4CCD-985E-7ED54C91120C}" dt="2018-12-19T09:14:23.269" v="2614" actId="1076"/>
          <ac:spMkLst>
            <pc:docMk/>
            <pc:sldMk cId="2447208512" sldId="293"/>
            <ac:spMk id="5" creationId="{2E553CC1-9EFC-4847-B756-B5942BC62C85}"/>
          </ac:spMkLst>
        </pc:spChg>
        <pc:spChg chg="add mod">
          <ac:chgData name="Kevin DeRudder" userId="b8db0611-c7c8-4114-b23c-d54441a090d5" providerId="ADAL" clId="{4A79A2E0-8971-4CCD-985E-7ED54C91120C}" dt="2018-12-19T09:14:23.269" v="2614" actId="1076"/>
          <ac:spMkLst>
            <pc:docMk/>
            <pc:sldMk cId="2447208512" sldId="293"/>
            <ac:spMk id="6" creationId="{A1EE3D96-CE93-48AF-8FFC-DF9138A8834B}"/>
          </ac:spMkLst>
        </pc:spChg>
      </pc:sldChg>
      <pc:sldChg chg="modSp add">
        <pc:chgData name="Kevin DeRudder" userId="b8db0611-c7c8-4114-b23c-d54441a090d5" providerId="ADAL" clId="{4A79A2E0-8971-4CCD-985E-7ED54C91120C}" dt="2018-12-19T09:15:36.916" v="2639" actId="20577"/>
        <pc:sldMkLst>
          <pc:docMk/>
          <pc:sldMk cId="2408862421" sldId="294"/>
        </pc:sldMkLst>
        <pc:spChg chg="mod">
          <ac:chgData name="Kevin DeRudder" userId="b8db0611-c7c8-4114-b23c-d54441a090d5" providerId="ADAL" clId="{4A79A2E0-8971-4CCD-985E-7ED54C91120C}" dt="2018-12-19T09:15:36.916" v="2639" actId="20577"/>
          <ac:spMkLst>
            <pc:docMk/>
            <pc:sldMk cId="2408862421" sldId="294"/>
            <ac:spMk id="3" creationId="{00000000-0000-0000-0000-000000000000}"/>
          </ac:spMkLst>
        </pc:spChg>
      </pc:sldChg>
      <pc:sldChg chg="add">
        <pc:chgData name="Kevin DeRudder" userId="b8db0611-c7c8-4114-b23c-d54441a090d5" providerId="ADAL" clId="{4A79A2E0-8971-4CCD-985E-7ED54C91120C}" dt="2018-12-19T09:15:30.806" v="2631"/>
        <pc:sldMkLst>
          <pc:docMk/>
          <pc:sldMk cId="2930245825" sldId="295"/>
        </pc:sldMkLst>
      </pc:sldChg>
      <pc:sldChg chg="addSp delSp modSp add">
        <pc:chgData name="Kevin DeRudder" userId="b8db0611-c7c8-4114-b23c-d54441a090d5" providerId="ADAL" clId="{4A79A2E0-8971-4CCD-985E-7ED54C91120C}" dt="2018-12-19T09:17:44.408" v="2690" actId="478"/>
        <pc:sldMkLst>
          <pc:docMk/>
          <pc:sldMk cId="3872131352" sldId="296"/>
        </pc:sldMkLst>
        <pc:spChg chg="del">
          <ac:chgData name="Kevin DeRudder" userId="b8db0611-c7c8-4114-b23c-d54441a090d5" providerId="ADAL" clId="{4A79A2E0-8971-4CCD-985E-7ED54C91120C}" dt="2018-12-19T09:16:29.554" v="2652"/>
          <ac:spMkLst>
            <pc:docMk/>
            <pc:sldMk cId="3872131352" sldId="296"/>
            <ac:spMk id="2" creationId="{094731E4-6A65-4FEC-8EB3-D554B2F03529}"/>
          </ac:spMkLst>
        </pc:spChg>
        <pc:spChg chg="del">
          <ac:chgData name="Kevin DeRudder" userId="b8db0611-c7c8-4114-b23c-d54441a090d5" providerId="ADAL" clId="{4A79A2E0-8971-4CCD-985E-7ED54C91120C}" dt="2018-12-19T09:16:29.554" v="2652"/>
          <ac:spMkLst>
            <pc:docMk/>
            <pc:sldMk cId="3872131352" sldId="296"/>
            <ac:spMk id="3" creationId="{B5F0C7C0-7CDD-4709-BAA5-73089E569978}"/>
          </ac:spMkLst>
        </pc:spChg>
        <pc:spChg chg="del">
          <ac:chgData name="Kevin DeRudder" userId="b8db0611-c7c8-4114-b23c-d54441a090d5" providerId="ADAL" clId="{4A79A2E0-8971-4CCD-985E-7ED54C91120C}" dt="2018-12-19T09:16:29.554" v="2652"/>
          <ac:spMkLst>
            <pc:docMk/>
            <pc:sldMk cId="3872131352" sldId="296"/>
            <ac:spMk id="4" creationId="{F8A28A84-D6D5-4D4B-8F84-EF28C09207B3}"/>
          </ac:spMkLst>
        </pc:spChg>
        <pc:spChg chg="add del mod">
          <ac:chgData name="Kevin DeRudder" userId="b8db0611-c7c8-4114-b23c-d54441a090d5" providerId="ADAL" clId="{4A79A2E0-8971-4CCD-985E-7ED54C91120C}" dt="2018-12-19T09:16:33.353" v="2653"/>
          <ac:spMkLst>
            <pc:docMk/>
            <pc:sldMk cId="3872131352" sldId="296"/>
            <ac:spMk id="5" creationId="{B4CD3B4C-C4A0-478A-B8A5-730189B56CAC}"/>
          </ac:spMkLst>
        </pc:spChg>
        <pc:spChg chg="add del mod">
          <ac:chgData name="Kevin DeRudder" userId="b8db0611-c7c8-4114-b23c-d54441a090d5" providerId="ADAL" clId="{4A79A2E0-8971-4CCD-985E-7ED54C91120C}" dt="2018-12-19T09:16:33.353" v="2653"/>
          <ac:spMkLst>
            <pc:docMk/>
            <pc:sldMk cId="3872131352" sldId="296"/>
            <ac:spMk id="6" creationId="{EB8B7BFE-45C0-4B8F-8241-3003C445593E}"/>
          </ac:spMkLst>
        </pc:spChg>
        <pc:spChg chg="add mod">
          <ac:chgData name="Kevin DeRudder" userId="b8db0611-c7c8-4114-b23c-d54441a090d5" providerId="ADAL" clId="{4A79A2E0-8971-4CCD-985E-7ED54C91120C}" dt="2018-12-19T09:16:36.980" v="2664" actId="20577"/>
          <ac:spMkLst>
            <pc:docMk/>
            <pc:sldMk cId="3872131352" sldId="296"/>
            <ac:spMk id="7" creationId="{96736683-9A50-4D78-AA04-4268E3A1B33C}"/>
          </ac:spMkLst>
        </pc:spChg>
        <pc:spChg chg="add mod">
          <ac:chgData name="Kevin DeRudder" userId="b8db0611-c7c8-4114-b23c-d54441a090d5" providerId="ADAL" clId="{4A79A2E0-8971-4CCD-985E-7ED54C91120C}" dt="2018-12-19T09:17:11.491" v="2683" actId="20577"/>
          <ac:spMkLst>
            <pc:docMk/>
            <pc:sldMk cId="3872131352" sldId="296"/>
            <ac:spMk id="8" creationId="{FBBF1608-D8F8-4E38-A9EA-0EE00F5DDC70}"/>
          </ac:spMkLst>
        </pc:spChg>
        <pc:spChg chg="add del">
          <ac:chgData name="Kevin DeRudder" userId="b8db0611-c7c8-4114-b23c-d54441a090d5" providerId="ADAL" clId="{4A79A2E0-8971-4CCD-985E-7ED54C91120C}" dt="2018-12-19T09:17:29.155" v="2685"/>
          <ac:spMkLst>
            <pc:docMk/>
            <pc:sldMk cId="3872131352" sldId="296"/>
            <ac:spMk id="9" creationId="{F715F557-29D2-4CDF-8429-A8AFFF0D9DB1}"/>
          </ac:spMkLst>
        </pc:spChg>
        <pc:spChg chg="add del">
          <ac:chgData name="Kevin DeRudder" userId="b8db0611-c7c8-4114-b23c-d54441a090d5" providerId="ADAL" clId="{4A79A2E0-8971-4CCD-985E-7ED54C91120C}" dt="2018-12-19T09:17:29.155" v="2685"/>
          <ac:spMkLst>
            <pc:docMk/>
            <pc:sldMk cId="3872131352" sldId="296"/>
            <ac:spMk id="10" creationId="{0F5427BB-6B04-4BD2-A035-2219EE469A9B}"/>
          </ac:spMkLst>
        </pc:spChg>
        <pc:spChg chg="add del mod">
          <ac:chgData name="Kevin DeRudder" userId="b8db0611-c7c8-4114-b23c-d54441a090d5" providerId="ADAL" clId="{4A79A2E0-8971-4CCD-985E-7ED54C91120C}" dt="2018-12-19T09:17:44.408" v="2690" actId="478"/>
          <ac:spMkLst>
            <pc:docMk/>
            <pc:sldMk cId="3872131352" sldId="296"/>
            <ac:spMk id="11" creationId="{1FAC2F49-8C24-402F-8018-26FD8FAAC935}"/>
          </ac:spMkLst>
        </pc:spChg>
        <pc:spChg chg="add del mod">
          <ac:chgData name="Kevin DeRudder" userId="b8db0611-c7c8-4114-b23c-d54441a090d5" providerId="ADAL" clId="{4A79A2E0-8971-4CCD-985E-7ED54C91120C}" dt="2018-12-19T09:17:43.549" v="2689" actId="478"/>
          <ac:spMkLst>
            <pc:docMk/>
            <pc:sldMk cId="3872131352" sldId="296"/>
            <ac:spMk id="12" creationId="{0CD70B39-B22E-4DC8-8BA0-71AE520FAB2C}"/>
          </ac:spMkLst>
        </pc:spChg>
      </pc:sldChg>
      <pc:sldChg chg="add">
        <pc:chgData name="Kevin DeRudder" userId="b8db0611-c7c8-4114-b23c-d54441a090d5" providerId="ADAL" clId="{4A79A2E0-8971-4CCD-985E-7ED54C91120C}" dt="2018-12-19T09:17:40.815" v="2688"/>
        <pc:sldMkLst>
          <pc:docMk/>
          <pc:sldMk cId="1480489740" sldId="297"/>
        </pc:sldMkLst>
      </pc:sldChg>
      <pc:sldChg chg="addSp modSp add">
        <pc:chgData name="Kevin DeRudder" userId="b8db0611-c7c8-4114-b23c-d54441a090d5" providerId="ADAL" clId="{4A79A2E0-8971-4CCD-985E-7ED54C91120C}" dt="2018-12-19T09:21:57.128" v="2764" actId="1076"/>
        <pc:sldMkLst>
          <pc:docMk/>
          <pc:sldMk cId="2056789240" sldId="298"/>
        </pc:sldMkLst>
        <pc:spChg chg="mod">
          <ac:chgData name="Kevin DeRudder" userId="b8db0611-c7c8-4114-b23c-d54441a090d5" providerId="ADAL" clId="{4A79A2E0-8971-4CCD-985E-7ED54C91120C}" dt="2018-12-19T09:18:53.486" v="2702" actId="20577"/>
          <ac:spMkLst>
            <pc:docMk/>
            <pc:sldMk cId="2056789240" sldId="298"/>
            <ac:spMk id="2" creationId="{128BCD6A-E184-4623-BC91-5555FEE094E7}"/>
          </ac:spMkLst>
        </pc:spChg>
        <pc:spChg chg="mod">
          <ac:chgData name="Kevin DeRudder" userId="b8db0611-c7c8-4114-b23c-d54441a090d5" providerId="ADAL" clId="{4A79A2E0-8971-4CCD-985E-7ED54C91120C}" dt="2018-12-19T09:19:37.692" v="2731" actId="20577"/>
          <ac:spMkLst>
            <pc:docMk/>
            <pc:sldMk cId="2056789240" sldId="298"/>
            <ac:spMk id="3" creationId="{6DC56F61-14C7-4FC6-AC45-C1D6BE24754C}"/>
          </ac:spMkLst>
        </pc:spChg>
        <pc:spChg chg="add mod">
          <ac:chgData name="Kevin DeRudder" userId="b8db0611-c7c8-4114-b23c-d54441a090d5" providerId="ADAL" clId="{4A79A2E0-8971-4CCD-985E-7ED54C91120C}" dt="2018-12-19T09:20:16.751" v="2736" actId="14100"/>
          <ac:spMkLst>
            <pc:docMk/>
            <pc:sldMk cId="2056789240" sldId="298"/>
            <ac:spMk id="4" creationId="{C5B2C5CE-ACAC-4028-809C-A7131801FAF8}"/>
          </ac:spMkLst>
        </pc:spChg>
        <pc:spChg chg="add mod">
          <ac:chgData name="Kevin DeRudder" userId="b8db0611-c7c8-4114-b23c-d54441a090d5" providerId="ADAL" clId="{4A79A2E0-8971-4CCD-985E-7ED54C91120C}" dt="2018-12-19T09:20:32.688" v="2741" actId="20577"/>
          <ac:spMkLst>
            <pc:docMk/>
            <pc:sldMk cId="2056789240" sldId="298"/>
            <ac:spMk id="5" creationId="{4C2C9936-4C55-4979-A168-682B71B4BE1D}"/>
          </ac:spMkLst>
        </pc:spChg>
        <pc:spChg chg="add mod">
          <ac:chgData name="Kevin DeRudder" userId="b8db0611-c7c8-4114-b23c-d54441a090d5" providerId="ADAL" clId="{4A79A2E0-8971-4CCD-985E-7ED54C91120C}" dt="2018-12-19T09:21:26.607" v="2757" actId="1076"/>
          <ac:spMkLst>
            <pc:docMk/>
            <pc:sldMk cId="2056789240" sldId="298"/>
            <ac:spMk id="8" creationId="{F8E826ED-8C9D-4B42-88DE-7C3A1B9C2083}"/>
          </ac:spMkLst>
        </pc:spChg>
        <pc:spChg chg="add mod">
          <ac:chgData name="Kevin DeRudder" userId="b8db0611-c7c8-4114-b23c-d54441a090d5" providerId="ADAL" clId="{4A79A2E0-8971-4CCD-985E-7ED54C91120C}" dt="2018-12-19T09:21:57.128" v="2764" actId="1076"/>
          <ac:spMkLst>
            <pc:docMk/>
            <pc:sldMk cId="2056789240" sldId="298"/>
            <ac:spMk id="9" creationId="{2CB1CB2D-3D1F-45B2-8D4A-755B4F2463AF}"/>
          </ac:spMkLst>
        </pc:spChg>
        <pc:picChg chg="add mod">
          <ac:chgData name="Kevin DeRudder" userId="b8db0611-c7c8-4114-b23c-d54441a090d5" providerId="ADAL" clId="{4A79A2E0-8971-4CCD-985E-7ED54C91120C}" dt="2018-12-19T09:20:23.080" v="2738" actId="1076"/>
          <ac:picMkLst>
            <pc:docMk/>
            <pc:sldMk cId="2056789240" sldId="298"/>
            <ac:picMk id="6" creationId="{D25D736F-C37D-4B11-B1D3-64D8E6376046}"/>
          </ac:picMkLst>
        </pc:picChg>
        <pc:picChg chg="add mod">
          <ac:chgData name="Kevin DeRudder" userId="b8db0611-c7c8-4114-b23c-d54441a090d5" providerId="ADAL" clId="{4A79A2E0-8971-4CCD-985E-7ED54C91120C}" dt="2018-12-19T09:20:26.316" v="2739" actId="1076"/>
          <ac:picMkLst>
            <pc:docMk/>
            <pc:sldMk cId="2056789240" sldId="298"/>
            <ac:picMk id="7" creationId="{045C5B3E-618D-433B-BD33-463CE8AFE5B4}"/>
          </ac:picMkLst>
        </pc:picChg>
      </pc:sldChg>
      <pc:sldChg chg="addSp delSp modSp add">
        <pc:chgData name="Kevin DeRudder" userId="b8db0611-c7c8-4114-b23c-d54441a090d5" providerId="ADAL" clId="{4A79A2E0-8971-4CCD-985E-7ED54C91120C}" dt="2018-12-19T09:23:04.828" v="2785" actId="1076"/>
        <pc:sldMkLst>
          <pc:docMk/>
          <pc:sldMk cId="3291548396" sldId="299"/>
        </pc:sldMkLst>
        <pc:spChg chg="mod">
          <ac:chgData name="Kevin DeRudder" userId="b8db0611-c7c8-4114-b23c-d54441a090d5" providerId="ADAL" clId="{4A79A2E0-8971-4CCD-985E-7ED54C91120C}" dt="2018-12-19T09:22:28.723" v="2776" actId="20577"/>
          <ac:spMkLst>
            <pc:docMk/>
            <pc:sldMk cId="3291548396" sldId="299"/>
            <ac:spMk id="2" creationId="{481C1241-CAF1-4659-A729-AFCC740BF1E2}"/>
          </ac:spMkLst>
        </pc:spChg>
        <pc:spChg chg="del">
          <ac:chgData name="Kevin DeRudder" userId="b8db0611-c7c8-4114-b23c-d54441a090d5" providerId="ADAL" clId="{4A79A2E0-8971-4CCD-985E-7ED54C91120C}" dt="2018-12-19T09:22:31.671" v="2777" actId="478"/>
          <ac:spMkLst>
            <pc:docMk/>
            <pc:sldMk cId="3291548396" sldId="299"/>
            <ac:spMk id="3" creationId="{56E393B2-CC72-442C-9896-367A3D4FBFF5}"/>
          </ac:spMkLst>
        </pc:spChg>
        <pc:spChg chg="add mod">
          <ac:chgData name="Kevin DeRudder" userId="b8db0611-c7c8-4114-b23c-d54441a090d5" providerId="ADAL" clId="{4A79A2E0-8971-4CCD-985E-7ED54C91120C}" dt="2018-12-19T09:22:53.509" v="2783" actId="20577"/>
          <ac:spMkLst>
            <pc:docMk/>
            <pc:sldMk cId="3291548396" sldId="299"/>
            <ac:spMk id="4" creationId="{2AB73534-4C69-4C58-9D6F-2C443CBA4733}"/>
          </ac:spMkLst>
        </pc:spChg>
        <pc:picChg chg="add mod">
          <ac:chgData name="Kevin DeRudder" userId="b8db0611-c7c8-4114-b23c-d54441a090d5" providerId="ADAL" clId="{4A79A2E0-8971-4CCD-985E-7ED54C91120C}" dt="2018-12-19T09:23:04.828" v="2785" actId="1076"/>
          <ac:picMkLst>
            <pc:docMk/>
            <pc:sldMk cId="3291548396" sldId="299"/>
            <ac:picMk id="5" creationId="{A995A76C-313E-4AFA-9565-529A2570F936}"/>
          </ac:picMkLst>
        </pc:picChg>
      </pc:sldChg>
      <pc:sldChg chg="addSp delSp modSp add">
        <pc:chgData name="Kevin DeRudder" userId="b8db0611-c7c8-4114-b23c-d54441a090d5" providerId="ADAL" clId="{4A79A2E0-8971-4CCD-985E-7ED54C91120C}" dt="2018-12-19T09:24:36.458" v="2808" actId="20577"/>
        <pc:sldMkLst>
          <pc:docMk/>
          <pc:sldMk cId="1438724396" sldId="300"/>
        </pc:sldMkLst>
        <pc:spChg chg="del">
          <ac:chgData name="Kevin DeRudder" userId="b8db0611-c7c8-4114-b23c-d54441a090d5" providerId="ADAL" clId="{4A79A2E0-8971-4CCD-985E-7ED54C91120C}" dt="2018-12-19T09:24:09.641" v="2796" actId="478"/>
          <ac:spMkLst>
            <pc:docMk/>
            <pc:sldMk cId="1438724396" sldId="300"/>
            <ac:spMk id="4" creationId="{2AB73534-4C69-4C58-9D6F-2C443CBA4733}"/>
          </ac:spMkLst>
        </pc:spChg>
        <pc:spChg chg="add mod">
          <ac:chgData name="Kevin DeRudder" userId="b8db0611-c7c8-4114-b23c-d54441a090d5" providerId="ADAL" clId="{4A79A2E0-8971-4CCD-985E-7ED54C91120C}" dt="2018-12-19T09:24:36.458" v="2808" actId="20577"/>
          <ac:spMkLst>
            <pc:docMk/>
            <pc:sldMk cId="1438724396" sldId="300"/>
            <ac:spMk id="6" creationId="{406A18CB-5542-4246-B5B6-49DE1E39D9DB}"/>
          </ac:spMkLst>
        </pc:spChg>
      </pc:sldChg>
      <pc:sldChg chg="addSp delSp modSp add">
        <pc:chgData name="Kevin DeRudder" userId="b8db0611-c7c8-4114-b23c-d54441a090d5" providerId="ADAL" clId="{4A79A2E0-8971-4CCD-985E-7ED54C91120C}" dt="2018-12-19T09:25:46.076" v="2831"/>
        <pc:sldMkLst>
          <pc:docMk/>
          <pc:sldMk cId="3794834564" sldId="301"/>
        </pc:sldMkLst>
        <pc:spChg chg="mod">
          <ac:chgData name="Kevin DeRudder" userId="b8db0611-c7c8-4114-b23c-d54441a090d5" providerId="ADAL" clId="{4A79A2E0-8971-4CCD-985E-7ED54C91120C}" dt="2018-12-19T09:25:17.328" v="2824" actId="20577"/>
          <ac:spMkLst>
            <pc:docMk/>
            <pc:sldMk cId="3794834564" sldId="301"/>
            <ac:spMk id="2" creationId="{75CD6E01-B530-4A42-9C4C-D08D944FDEBE}"/>
          </ac:spMkLst>
        </pc:spChg>
        <pc:spChg chg="del">
          <ac:chgData name="Kevin DeRudder" userId="b8db0611-c7c8-4114-b23c-d54441a090d5" providerId="ADAL" clId="{4A79A2E0-8971-4CCD-985E-7ED54C91120C}" dt="2018-12-19T09:25:19.499" v="2825" actId="478"/>
          <ac:spMkLst>
            <pc:docMk/>
            <pc:sldMk cId="3794834564" sldId="301"/>
            <ac:spMk id="3" creationId="{B8EE0F06-2843-4E5B-83DA-6E8EF8536C90}"/>
          </ac:spMkLst>
        </pc:spChg>
        <pc:spChg chg="add mod">
          <ac:chgData name="Kevin DeRudder" userId="b8db0611-c7c8-4114-b23c-d54441a090d5" providerId="ADAL" clId="{4A79A2E0-8971-4CCD-985E-7ED54C91120C}" dt="2018-12-19T09:25:35.790" v="2830" actId="1076"/>
          <ac:spMkLst>
            <pc:docMk/>
            <pc:sldMk cId="3794834564" sldId="301"/>
            <ac:spMk id="4" creationId="{50945DA5-88ED-41A0-A9D2-79583EABCC64}"/>
          </ac:spMkLst>
        </pc:spChg>
        <pc:picChg chg="add">
          <ac:chgData name="Kevin DeRudder" userId="b8db0611-c7c8-4114-b23c-d54441a090d5" providerId="ADAL" clId="{4A79A2E0-8971-4CCD-985E-7ED54C91120C}" dt="2018-12-19T09:25:46.076" v="2831"/>
          <ac:picMkLst>
            <pc:docMk/>
            <pc:sldMk cId="3794834564" sldId="301"/>
            <ac:picMk id="5" creationId="{EF646C9A-1CB1-46DD-9D43-FC02146063C2}"/>
          </ac:picMkLst>
        </pc:picChg>
      </pc:sldChg>
      <pc:sldChg chg="addSp delSp modSp add">
        <pc:chgData name="Kevin DeRudder" userId="b8db0611-c7c8-4114-b23c-d54441a090d5" providerId="ADAL" clId="{4A79A2E0-8971-4CCD-985E-7ED54C91120C}" dt="2018-12-19T09:37:08.962" v="2856" actId="1076"/>
        <pc:sldMkLst>
          <pc:docMk/>
          <pc:sldMk cId="303034160" sldId="302"/>
        </pc:sldMkLst>
        <pc:spChg chg="del">
          <ac:chgData name="Kevin DeRudder" userId="b8db0611-c7c8-4114-b23c-d54441a090d5" providerId="ADAL" clId="{4A79A2E0-8971-4CCD-985E-7ED54C91120C}" dt="2018-12-19T09:36:57.243" v="2853" actId="478"/>
          <ac:spMkLst>
            <pc:docMk/>
            <pc:sldMk cId="303034160" sldId="302"/>
            <ac:spMk id="2" creationId="{703077CB-4CFD-4A8E-AE2F-4867A138800A}"/>
          </ac:spMkLst>
        </pc:spChg>
        <pc:spChg chg="del">
          <ac:chgData name="Kevin DeRudder" userId="b8db0611-c7c8-4114-b23c-d54441a090d5" providerId="ADAL" clId="{4A79A2E0-8971-4CCD-985E-7ED54C91120C}" dt="2018-12-19T09:36:55.817" v="2852" actId="478"/>
          <ac:spMkLst>
            <pc:docMk/>
            <pc:sldMk cId="303034160" sldId="302"/>
            <ac:spMk id="3" creationId="{1477F65D-C3DD-4C27-BA58-2926AA66D499}"/>
          </ac:spMkLst>
        </pc:spChg>
        <pc:spChg chg="add mod">
          <ac:chgData name="Kevin DeRudder" userId="b8db0611-c7c8-4114-b23c-d54441a090d5" providerId="ADAL" clId="{4A79A2E0-8971-4CCD-985E-7ED54C91120C}" dt="2018-12-19T09:37:02.882" v="2855" actId="1076"/>
          <ac:spMkLst>
            <pc:docMk/>
            <pc:sldMk cId="303034160" sldId="302"/>
            <ac:spMk id="4" creationId="{C784B355-A973-4DEF-A69D-E00185F33AD2}"/>
          </ac:spMkLst>
        </pc:spChg>
        <pc:spChg chg="add mod">
          <ac:chgData name="Kevin DeRudder" userId="b8db0611-c7c8-4114-b23c-d54441a090d5" providerId="ADAL" clId="{4A79A2E0-8971-4CCD-985E-7ED54C91120C}" dt="2018-12-19T09:37:08.962" v="2856" actId="1076"/>
          <ac:spMkLst>
            <pc:docMk/>
            <pc:sldMk cId="303034160" sldId="302"/>
            <ac:spMk id="5" creationId="{89BEC088-1E20-4BAA-A962-88D81576A620}"/>
          </ac:spMkLst>
        </pc:spChg>
        <pc:spChg chg="add mod">
          <ac:chgData name="Kevin DeRudder" userId="b8db0611-c7c8-4114-b23c-d54441a090d5" providerId="ADAL" clId="{4A79A2E0-8971-4CCD-985E-7ED54C91120C}" dt="2018-12-19T09:37:02.882" v="2855" actId="1076"/>
          <ac:spMkLst>
            <pc:docMk/>
            <pc:sldMk cId="303034160" sldId="302"/>
            <ac:spMk id="6" creationId="{324D9CEB-A378-4425-9097-49556DED609D}"/>
          </ac:spMkLst>
        </pc:spChg>
        <pc:spChg chg="add mod">
          <ac:chgData name="Kevin DeRudder" userId="b8db0611-c7c8-4114-b23c-d54441a090d5" providerId="ADAL" clId="{4A79A2E0-8971-4CCD-985E-7ED54C91120C}" dt="2018-12-19T09:37:08.962" v="2856" actId="1076"/>
          <ac:spMkLst>
            <pc:docMk/>
            <pc:sldMk cId="303034160" sldId="302"/>
            <ac:spMk id="7" creationId="{03BEF4C5-12A1-43EC-B9E3-2E4CC0D8675E}"/>
          </ac:spMkLst>
        </pc:spChg>
        <pc:spChg chg="add mod">
          <ac:chgData name="Kevin DeRudder" userId="b8db0611-c7c8-4114-b23c-d54441a090d5" providerId="ADAL" clId="{4A79A2E0-8971-4CCD-985E-7ED54C91120C}" dt="2018-12-19T09:37:02.882" v="2855" actId="1076"/>
          <ac:spMkLst>
            <pc:docMk/>
            <pc:sldMk cId="303034160" sldId="302"/>
            <ac:spMk id="8" creationId="{96E3BAA9-A53D-4CD8-B826-E9276E223592}"/>
          </ac:spMkLst>
        </pc:spChg>
        <pc:spChg chg="add mod">
          <ac:chgData name="Kevin DeRudder" userId="b8db0611-c7c8-4114-b23c-d54441a090d5" providerId="ADAL" clId="{4A79A2E0-8971-4CCD-985E-7ED54C91120C}" dt="2018-12-19T09:37:08.962" v="2856" actId="1076"/>
          <ac:spMkLst>
            <pc:docMk/>
            <pc:sldMk cId="303034160" sldId="302"/>
            <ac:spMk id="9" creationId="{AA592FF6-FE33-4C8B-9429-68C2FB784654}"/>
          </ac:spMkLst>
        </pc:spChg>
      </pc:sldChg>
      <pc:sldChg chg="addSp delSp modSp add">
        <pc:chgData name="Kevin DeRudder" userId="b8db0611-c7c8-4114-b23c-d54441a090d5" providerId="ADAL" clId="{4A79A2E0-8971-4CCD-985E-7ED54C91120C}" dt="2018-12-19T09:38:59.947" v="2906" actId="1076"/>
        <pc:sldMkLst>
          <pc:docMk/>
          <pc:sldMk cId="1856941455" sldId="303"/>
        </pc:sldMkLst>
        <pc:spChg chg="del">
          <ac:chgData name="Kevin DeRudder" userId="b8db0611-c7c8-4114-b23c-d54441a090d5" providerId="ADAL" clId="{4A79A2E0-8971-4CCD-985E-7ED54C91120C}" dt="2018-12-19T09:38:05.470" v="2859" actId="478"/>
          <ac:spMkLst>
            <pc:docMk/>
            <pc:sldMk cId="1856941455" sldId="303"/>
            <ac:spMk id="2" creationId="{43A68859-6A75-4ECE-A98E-999916381F7C}"/>
          </ac:spMkLst>
        </pc:spChg>
        <pc:spChg chg="del">
          <ac:chgData name="Kevin DeRudder" userId="b8db0611-c7c8-4114-b23c-d54441a090d5" providerId="ADAL" clId="{4A79A2E0-8971-4CCD-985E-7ED54C91120C}" dt="2018-12-19T09:38:03.893" v="2858" actId="478"/>
          <ac:spMkLst>
            <pc:docMk/>
            <pc:sldMk cId="1856941455" sldId="303"/>
            <ac:spMk id="3" creationId="{A4A4799B-A4CB-4116-BF42-57156BC3F14C}"/>
          </ac:spMkLst>
        </pc:spChg>
        <pc:spChg chg="add del mod">
          <ac:chgData name="Kevin DeRudder" userId="b8db0611-c7c8-4114-b23c-d54441a090d5" providerId="ADAL" clId="{4A79A2E0-8971-4CCD-985E-7ED54C91120C}" dt="2018-12-19T09:38:09.579" v="2863"/>
          <ac:spMkLst>
            <pc:docMk/>
            <pc:sldMk cId="1856941455" sldId="303"/>
            <ac:spMk id="4" creationId="{3D9F01C8-8EC8-4C4D-A47C-BD5A5074138F}"/>
          </ac:spMkLst>
        </pc:spChg>
        <pc:spChg chg="add del mod">
          <ac:chgData name="Kevin DeRudder" userId="b8db0611-c7c8-4114-b23c-d54441a090d5" providerId="ADAL" clId="{4A79A2E0-8971-4CCD-985E-7ED54C91120C}" dt="2018-12-19T09:38:09.579" v="2863"/>
          <ac:spMkLst>
            <pc:docMk/>
            <pc:sldMk cId="1856941455" sldId="303"/>
            <ac:spMk id="6" creationId="{973605D2-BFD8-43C1-A8F7-1C9F44F35A5F}"/>
          </ac:spMkLst>
        </pc:spChg>
        <pc:spChg chg="add mod">
          <ac:chgData name="Kevin DeRudder" userId="b8db0611-c7c8-4114-b23c-d54441a090d5" providerId="ADAL" clId="{4A79A2E0-8971-4CCD-985E-7ED54C91120C}" dt="2018-12-19T09:38:50.440" v="2905" actId="207"/>
          <ac:spMkLst>
            <pc:docMk/>
            <pc:sldMk cId="1856941455" sldId="303"/>
            <ac:spMk id="7" creationId="{D0825A5B-C0A1-408C-9A11-EF094B030494}"/>
          </ac:spMkLst>
        </pc:spChg>
        <pc:spChg chg="add mod">
          <ac:chgData name="Kevin DeRudder" userId="b8db0611-c7c8-4114-b23c-d54441a090d5" providerId="ADAL" clId="{4A79A2E0-8971-4CCD-985E-7ED54C91120C}" dt="2018-12-19T09:38:59.947" v="2906" actId="1076"/>
          <ac:spMkLst>
            <pc:docMk/>
            <pc:sldMk cId="1856941455" sldId="303"/>
            <ac:spMk id="9" creationId="{00160855-C32E-4B4E-90DD-BEDCE9454BC6}"/>
          </ac:spMkLst>
        </pc:spChg>
        <pc:picChg chg="add del mod">
          <ac:chgData name="Kevin DeRudder" userId="b8db0611-c7c8-4114-b23c-d54441a090d5" providerId="ADAL" clId="{4A79A2E0-8971-4CCD-985E-7ED54C91120C}" dt="2018-12-19T09:38:09.579" v="2863"/>
          <ac:picMkLst>
            <pc:docMk/>
            <pc:sldMk cId="1856941455" sldId="303"/>
            <ac:picMk id="5" creationId="{714FE407-E10B-478A-BCED-D5DBF586B3A0}"/>
          </ac:picMkLst>
        </pc:picChg>
        <pc:picChg chg="add mod">
          <ac:chgData name="Kevin DeRudder" userId="b8db0611-c7c8-4114-b23c-d54441a090d5" providerId="ADAL" clId="{4A79A2E0-8971-4CCD-985E-7ED54C91120C}" dt="2018-12-19T09:38:17.440" v="2865" actId="1076"/>
          <ac:picMkLst>
            <pc:docMk/>
            <pc:sldMk cId="1856941455" sldId="303"/>
            <ac:picMk id="8" creationId="{D37CF667-050B-4D8E-828A-01767A5F1248}"/>
          </ac:picMkLst>
        </pc:picChg>
      </pc:sldChg>
      <pc:sldChg chg="addSp delSp modSp add">
        <pc:chgData name="Kevin DeRudder" userId="b8db0611-c7c8-4114-b23c-d54441a090d5" providerId="ADAL" clId="{4A79A2E0-8971-4CCD-985E-7ED54C91120C}" dt="2018-12-19T09:41:36.020" v="2952" actId="20577"/>
        <pc:sldMkLst>
          <pc:docMk/>
          <pc:sldMk cId="928067491" sldId="304"/>
        </pc:sldMkLst>
        <pc:spChg chg="del">
          <ac:chgData name="Kevin DeRudder" userId="b8db0611-c7c8-4114-b23c-d54441a090d5" providerId="ADAL" clId="{4A79A2E0-8971-4CCD-985E-7ED54C91120C}" dt="2018-12-19T09:40:45.699" v="2915"/>
          <ac:spMkLst>
            <pc:docMk/>
            <pc:sldMk cId="928067491" sldId="304"/>
            <ac:spMk id="2" creationId="{5DB00925-1FC1-46EC-8309-AB2F5CE6A369}"/>
          </ac:spMkLst>
        </pc:spChg>
        <pc:spChg chg="del">
          <ac:chgData name="Kevin DeRudder" userId="b8db0611-c7c8-4114-b23c-d54441a090d5" providerId="ADAL" clId="{4A79A2E0-8971-4CCD-985E-7ED54C91120C}" dt="2018-12-19T09:40:45.699" v="2915"/>
          <ac:spMkLst>
            <pc:docMk/>
            <pc:sldMk cId="928067491" sldId="304"/>
            <ac:spMk id="3" creationId="{F52AEB83-CFF6-480E-928F-86352C455192}"/>
          </ac:spMkLst>
        </pc:spChg>
        <pc:spChg chg="del">
          <ac:chgData name="Kevin DeRudder" userId="b8db0611-c7c8-4114-b23c-d54441a090d5" providerId="ADAL" clId="{4A79A2E0-8971-4CCD-985E-7ED54C91120C}" dt="2018-12-19T09:40:45.699" v="2915"/>
          <ac:spMkLst>
            <pc:docMk/>
            <pc:sldMk cId="928067491" sldId="304"/>
            <ac:spMk id="4" creationId="{6F0F212E-7432-48B2-B87D-D5A349470745}"/>
          </ac:spMkLst>
        </pc:spChg>
        <pc:spChg chg="add mod">
          <ac:chgData name="Kevin DeRudder" userId="b8db0611-c7c8-4114-b23c-d54441a090d5" providerId="ADAL" clId="{4A79A2E0-8971-4CCD-985E-7ED54C91120C}" dt="2018-12-19T09:40:50.358" v="2932" actId="20577"/>
          <ac:spMkLst>
            <pc:docMk/>
            <pc:sldMk cId="928067491" sldId="304"/>
            <ac:spMk id="5" creationId="{5E29BC77-FD03-4F63-8B95-D1585E231CBA}"/>
          </ac:spMkLst>
        </pc:spChg>
        <pc:spChg chg="add mod">
          <ac:chgData name="Kevin DeRudder" userId="b8db0611-c7c8-4114-b23c-d54441a090d5" providerId="ADAL" clId="{4A79A2E0-8971-4CCD-985E-7ED54C91120C}" dt="2018-12-19T09:41:36.020" v="2952" actId="20577"/>
          <ac:spMkLst>
            <pc:docMk/>
            <pc:sldMk cId="928067491" sldId="304"/>
            <ac:spMk id="6" creationId="{0C3BFCB7-52BD-4F36-9F65-802EFCF6F15E}"/>
          </ac:spMkLst>
        </pc:spChg>
      </pc:sldChg>
      <pc:sldChg chg="addSp delSp modSp add">
        <pc:chgData name="Kevin DeRudder" userId="b8db0611-c7c8-4114-b23c-d54441a090d5" providerId="ADAL" clId="{4A79A2E0-8971-4CCD-985E-7ED54C91120C}" dt="2018-12-19T09:44:15.202" v="3006" actId="20577"/>
        <pc:sldMkLst>
          <pc:docMk/>
          <pc:sldMk cId="3110531477" sldId="305"/>
        </pc:sldMkLst>
        <pc:spChg chg="mod">
          <ac:chgData name="Kevin DeRudder" userId="b8db0611-c7c8-4114-b23c-d54441a090d5" providerId="ADAL" clId="{4A79A2E0-8971-4CCD-985E-7ED54C91120C}" dt="2018-12-19T09:41:53.381" v="2971" actId="20577"/>
          <ac:spMkLst>
            <pc:docMk/>
            <pc:sldMk cId="3110531477" sldId="305"/>
            <ac:spMk id="2" creationId="{A7EB49BC-C761-4E47-8E89-CFEDE2F49CEF}"/>
          </ac:spMkLst>
        </pc:spChg>
        <pc:spChg chg="del">
          <ac:chgData name="Kevin DeRudder" userId="b8db0611-c7c8-4114-b23c-d54441a090d5" providerId="ADAL" clId="{4A79A2E0-8971-4CCD-985E-7ED54C91120C}" dt="2018-12-19T09:42:04.473" v="2972" actId="478"/>
          <ac:spMkLst>
            <pc:docMk/>
            <pc:sldMk cId="3110531477" sldId="305"/>
            <ac:spMk id="3" creationId="{90587380-CA05-4F46-83E0-BF3CFE1BDB06}"/>
          </ac:spMkLst>
        </pc:spChg>
        <pc:spChg chg="add del">
          <ac:chgData name="Kevin DeRudder" userId="b8db0611-c7c8-4114-b23c-d54441a090d5" providerId="ADAL" clId="{4A79A2E0-8971-4CCD-985E-7ED54C91120C}" dt="2018-12-19T09:42:06.581" v="2974"/>
          <ac:spMkLst>
            <pc:docMk/>
            <pc:sldMk cId="3110531477" sldId="305"/>
            <ac:spMk id="4" creationId="{78C8A3B7-FBC2-4C02-B779-1D45582AC7AD}"/>
          </ac:spMkLst>
        </pc:spChg>
        <pc:spChg chg="add del">
          <ac:chgData name="Kevin DeRudder" userId="b8db0611-c7c8-4114-b23c-d54441a090d5" providerId="ADAL" clId="{4A79A2E0-8971-4CCD-985E-7ED54C91120C}" dt="2018-12-19T09:42:06.581" v="2974"/>
          <ac:spMkLst>
            <pc:docMk/>
            <pc:sldMk cId="3110531477" sldId="305"/>
            <ac:spMk id="5" creationId="{8B41AB68-40C1-4A64-AD66-76C68DC7FEF5}"/>
          </ac:spMkLst>
        </pc:spChg>
        <pc:spChg chg="add del">
          <ac:chgData name="Kevin DeRudder" userId="b8db0611-c7c8-4114-b23c-d54441a090d5" providerId="ADAL" clId="{4A79A2E0-8971-4CCD-985E-7ED54C91120C}" dt="2018-12-19T09:42:06.581" v="2974"/>
          <ac:spMkLst>
            <pc:docMk/>
            <pc:sldMk cId="3110531477" sldId="305"/>
            <ac:spMk id="6" creationId="{EE12C91E-362C-4C48-BA09-61ECA1C0C18E}"/>
          </ac:spMkLst>
        </pc:spChg>
        <pc:spChg chg="add del">
          <ac:chgData name="Kevin DeRudder" userId="b8db0611-c7c8-4114-b23c-d54441a090d5" providerId="ADAL" clId="{4A79A2E0-8971-4CCD-985E-7ED54C91120C}" dt="2018-12-19T09:42:06.581" v="2974"/>
          <ac:spMkLst>
            <pc:docMk/>
            <pc:sldMk cId="3110531477" sldId="305"/>
            <ac:spMk id="7" creationId="{4959897B-F384-4C40-A569-6BD4ACDA710E}"/>
          </ac:spMkLst>
        </pc:spChg>
        <pc:spChg chg="add mod">
          <ac:chgData name="Kevin DeRudder" userId="b8db0611-c7c8-4114-b23c-d54441a090d5" providerId="ADAL" clId="{4A79A2E0-8971-4CCD-985E-7ED54C91120C}" dt="2018-12-19T09:42:28.709" v="2980" actId="14100"/>
          <ac:spMkLst>
            <pc:docMk/>
            <pc:sldMk cId="3110531477" sldId="305"/>
            <ac:spMk id="8" creationId="{0A8E8860-A291-437D-9AF1-B40BE32302A3}"/>
          </ac:spMkLst>
        </pc:spChg>
        <pc:spChg chg="add mod">
          <ac:chgData name="Kevin DeRudder" userId="b8db0611-c7c8-4114-b23c-d54441a090d5" providerId="ADAL" clId="{4A79A2E0-8971-4CCD-985E-7ED54C91120C}" dt="2018-12-19T09:42:37.641" v="2983" actId="1076"/>
          <ac:spMkLst>
            <pc:docMk/>
            <pc:sldMk cId="3110531477" sldId="305"/>
            <ac:spMk id="9" creationId="{5AF563EE-1D17-41D2-84F2-14A691DF2E55}"/>
          </ac:spMkLst>
        </pc:spChg>
        <pc:spChg chg="add mod">
          <ac:chgData name="Kevin DeRudder" userId="b8db0611-c7c8-4114-b23c-d54441a090d5" providerId="ADAL" clId="{4A79A2E0-8971-4CCD-985E-7ED54C91120C}" dt="2018-12-19T09:42:34.391" v="2982" actId="1076"/>
          <ac:spMkLst>
            <pc:docMk/>
            <pc:sldMk cId="3110531477" sldId="305"/>
            <ac:spMk id="10" creationId="{D042415B-3786-4319-815B-16BDA5997E0B}"/>
          </ac:spMkLst>
        </pc:spChg>
        <pc:spChg chg="add mod">
          <ac:chgData name="Kevin DeRudder" userId="b8db0611-c7c8-4114-b23c-d54441a090d5" providerId="ADAL" clId="{4A79A2E0-8971-4CCD-985E-7ED54C91120C}" dt="2018-12-19T09:43:50.748" v="3002" actId="20577"/>
          <ac:spMkLst>
            <pc:docMk/>
            <pc:sldMk cId="3110531477" sldId="305"/>
            <ac:spMk id="11" creationId="{9AFD9331-4704-41A4-BD72-4AC0442CCF75}"/>
          </ac:spMkLst>
        </pc:spChg>
        <pc:spChg chg="add mod">
          <ac:chgData name="Kevin DeRudder" userId="b8db0611-c7c8-4114-b23c-d54441a090d5" providerId="ADAL" clId="{4A79A2E0-8971-4CCD-985E-7ED54C91120C}" dt="2018-12-19T09:44:15.202" v="3006" actId="20577"/>
          <ac:spMkLst>
            <pc:docMk/>
            <pc:sldMk cId="3110531477" sldId="305"/>
            <ac:spMk id="12" creationId="{3F97C4CA-92CE-45B9-8CDD-8093EFFB5301}"/>
          </ac:spMkLst>
        </pc:spChg>
        <pc:spChg chg="add mod">
          <ac:chgData name="Kevin DeRudder" userId="b8db0611-c7c8-4114-b23c-d54441a090d5" providerId="ADAL" clId="{4A79A2E0-8971-4CCD-985E-7ED54C91120C}" dt="2018-12-19T09:43:29.337" v="2997" actId="20577"/>
          <ac:spMkLst>
            <pc:docMk/>
            <pc:sldMk cId="3110531477" sldId="305"/>
            <ac:spMk id="13" creationId="{D5326AD3-280D-4AEB-95F4-80C5584EF634}"/>
          </ac:spMkLst>
        </pc:spChg>
      </pc:sldChg>
      <pc:sldChg chg="modSp add">
        <pc:chgData name="Kevin DeRudder" userId="b8db0611-c7c8-4114-b23c-d54441a090d5" providerId="ADAL" clId="{4A79A2E0-8971-4CCD-985E-7ED54C91120C}" dt="2018-12-19T09:47:37.927" v="3083" actId="115"/>
        <pc:sldMkLst>
          <pc:docMk/>
          <pc:sldMk cId="436154879" sldId="306"/>
        </pc:sldMkLst>
        <pc:spChg chg="mod">
          <ac:chgData name="Kevin DeRudder" userId="b8db0611-c7c8-4114-b23c-d54441a090d5" providerId="ADAL" clId="{4A79A2E0-8971-4CCD-985E-7ED54C91120C}" dt="2018-12-19T09:47:06.204" v="3078" actId="20577"/>
          <ac:spMkLst>
            <pc:docMk/>
            <pc:sldMk cId="436154879" sldId="306"/>
            <ac:spMk id="2" creationId="{7EBEB97D-02D4-43A4-BA47-F4B785A8CBEB}"/>
          </ac:spMkLst>
        </pc:spChg>
        <pc:spChg chg="mod">
          <ac:chgData name="Kevin DeRudder" userId="b8db0611-c7c8-4114-b23c-d54441a090d5" providerId="ADAL" clId="{4A79A2E0-8971-4CCD-985E-7ED54C91120C}" dt="2018-12-19T09:47:37.927" v="3083" actId="115"/>
          <ac:spMkLst>
            <pc:docMk/>
            <pc:sldMk cId="436154879" sldId="306"/>
            <ac:spMk id="3" creationId="{BD718467-C76F-47C8-A5AB-634A2B9AA48A}"/>
          </ac:spMkLst>
        </pc:spChg>
      </pc:sldChg>
      <pc:sldChg chg="addSp delSp modSp add">
        <pc:chgData name="Kevin DeRudder" userId="b8db0611-c7c8-4114-b23c-d54441a090d5" providerId="ADAL" clId="{4A79A2E0-8971-4CCD-985E-7ED54C91120C}" dt="2018-12-19T09:49:15.022" v="3110" actId="1035"/>
        <pc:sldMkLst>
          <pc:docMk/>
          <pc:sldMk cId="2665760422" sldId="307"/>
        </pc:sldMkLst>
        <pc:spChg chg="mod">
          <ac:chgData name="Kevin DeRudder" userId="b8db0611-c7c8-4114-b23c-d54441a090d5" providerId="ADAL" clId="{4A79A2E0-8971-4CCD-985E-7ED54C91120C}" dt="2018-12-19T09:48:05.158" v="3099" actId="20577"/>
          <ac:spMkLst>
            <pc:docMk/>
            <pc:sldMk cId="2665760422" sldId="307"/>
            <ac:spMk id="2" creationId="{0B7FA627-A398-4B59-AB37-77B54BD74A10}"/>
          </ac:spMkLst>
        </pc:spChg>
        <pc:spChg chg="del">
          <ac:chgData name="Kevin DeRudder" userId="b8db0611-c7c8-4114-b23c-d54441a090d5" providerId="ADAL" clId="{4A79A2E0-8971-4CCD-985E-7ED54C91120C}" dt="2018-12-19T09:48:07.879" v="3100" actId="478"/>
          <ac:spMkLst>
            <pc:docMk/>
            <pc:sldMk cId="2665760422" sldId="307"/>
            <ac:spMk id="3" creationId="{3D8D87E0-9CBC-457B-B7B4-B3B156ADEB43}"/>
          </ac:spMkLst>
        </pc:spChg>
        <pc:spChg chg="add mod">
          <ac:chgData name="Kevin DeRudder" userId="b8db0611-c7c8-4114-b23c-d54441a090d5" providerId="ADAL" clId="{4A79A2E0-8971-4CCD-985E-7ED54C91120C}" dt="2018-12-19T09:48:27.900" v="3106" actId="208"/>
          <ac:spMkLst>
            <pc:docMk/>
            <pc:sldMk cId="2665760422" sldId="307"/>
            <ac:spMk id="4" creationId="{A1FBE1F0-5FA5-4F38-B4B4-BA5A2FEBEE5D}"/>
          </ac:spMkLst>
        </pc:spChg>
        <pc:spChg chg="add mod">
          <ac:chgData name="Kevin DeRudder" userId="b8db0611-c7c8-4114-b23c-d54441a090d5" providerId="ADAL" clId="{4A79A2E0-8971-4CCD-985E-7ED54C91120C}" dt="2018-12-19T09:49:15.022" v="3110" actId="1035"/>
          <ac:spMkLst>
            <pc:docMk/>
            <pc:sldMk cId="2665760422" sldId="307"/>
            <ac:spMk id="5" creationId="{3F206321-55B2-4AE9-8747-4CC61E26B04A}"/>
          </ac:spMkLst>
        </pc:spChg>
      </pc:sldChg>
      <pc:sldChg chg="addSp delSp modSp add">
        <pc:chgData name="Kevin DeRudder" userId="b8db0611-c7c8-4114-b23c-d54441a090d5" providerId="ADAL" clId="{4A79A2E0-8971-4CCD-985E-7ED54C91120C}" dt="2018-12-19T09:49:56.523" v="3119" actId="478"/>
        <pc:sldMkLst>
          <pc:docMk/>
          <pc:sldMk cId="3896135850" sldId="308"/>
        </pc:sldMkLst>
        <pc:spChg chg="mod">
          <ac:chgData name="Kevin DeRudder" userId="b8db0611-c7c8-4114-b23c-d54441a090d5" providerId="ADAL" clId="{4A79A2E0-8971-4CCD-985E-7ED54C91120C}" dt="2018-12-19T09:49:47.612" v="3118" actId="20577"/>
          <ac:spMkLst>
            <pc:docMk/>
            <pc:sldMk cId="3896135850" sldId="308"/>
            <ac:spMk id="4" creationId="{A1FBE1F0-5FA5-4F38-B4B4-BA5A2FEBEE5D}"/>
          </ac:spMkLst>
        </pc:spChg>
        <pc:spChg chg="del">
          <ac:chgData name="Kevin DeRudder" userId="b8db0611-c7c8-4114-b23c-d54441a090d5" providerId="ADAL" clId="{4A79A2E0-8971-4CCD-985E-7ED54C91120C}" dt="2018-12-19T09:49:56.523" v="3119" actId="478"/>
          <ac:spMkLst>
            <pc:docMk/>
            <pc:sldMk cId="3896135850" sldId="308"/>
            <ac:spMk id="5" creationId="{3F206321-55B2-4AE9-8747-4CC61E26B04A}"/>
          </ac:spMkLst>
        </pc:spChg>
        <pc:spChg chg="add mod">
          <ac:chgData name="Kevin DeRudder" userId="b8db0611-c7c8-4114-b23c-d54441a090d5" providerId="ADAL" clId="{4A79A2E0-8971-4CCD-985E-7ED54C91120C}" dt="2018-12-19T09:49:33.414" v="3113" actId="1076"/>
          <ac:spMkLst>
            <pc:docMk/>
            <pc:sldMk cId="3896135850" sldId="308"/>
            <ac:spMk id="6" creationId="{F29C544C-1452-4C23-A5FD-8FA3320AAE95}"/>
          </ac:spMkLst>
        </pc:spChg>
      </pc:sldChg>
      <pc:sldChg chg="addSp modSp add">
        <pc:chgData name="Kevin DeRudder" userId="b8db0611-c7c8-4114-b23c-d54441a090d5" providerId="ADAL" clId="{4A79A2E0-8971-4CCD-985E-7ED54C91120C}" dt="2018-12-19T09:51:18.088" v="3142" actId="208"/>
        <pc:sldMkLst>
          <pc:docMk/>
          <pc:sldMk cId="479383539" sldId="309"/>
        </pc:sldMkLst>
        <pc:spChg chg="mod">
          <ac:chgData name="Kevin DeRudder" userId="b8db0611-c7c8-4114-b23c-d54441a090d5" providerId="ADAL" clId="{4A79A2E0-8971-4CCD-985E-7ED54C91120C}" dt="2018-12-19T09:50:28.943" v="3135" actId="20577"/>
          <ac:spMkLst>
            <pc:docMk/>
            <pc:sldMk cId="479383539" sldId="309"/>
            <ac:spMk id="2" creationId="{252C35C2-58FF-4520-8411-AF1330119DFA}"/>
          </ac:spMkLst>
        </pc:spChg>
        <pc:spChg chg="mod">
          <ac:chgData name="Kevin DeRudder" userId="b8db0611-c7c8-4114-b23c-d54441a090d5" providerId="ADAL" clId="{4A79A2E0-8971-4CCD-985E-7ED54C91120C}" dt="2018-12-19T09:50:41.196" v="3137" actId="207"/>
          <ac:spMkLst>
            <pc:docMk/>
            <pc:sldMk cId="479383539" sldId="309"/>
            <ac:spMk id="3" creationId="{833FEBDC-73AD-4781-9320-3D6693B66BC3}"/>
          </ac:spMkLst>
        </pc:spChg>
        <pc:spChg chg="add mod">
          <ac:chgData name="Kevin DeRudder" userId="b8db0611-c7c8-4114-b23c-d54441a090d5" providerId="ADAL" clId="{4A79A2E0-8971-4CCD-985E-7ED54C91120C}" dt="2018-12-19T09:51:18.088" v="3142" actId="208"/>
          <ac:spMkLst>
            <pc:docMk/>
            <pc:sldMk cId="479383539" sldId="309"/>
            <ac:spMk id="4" creationId="{2AE44030-A654-4582-9254-42FADAC5E094}"/>
          </ac:spMkLst>
        </pc:spChg>
      </pc:sldChg>
      <pc:sldChg chg="modSp add">
        <pc:chgData name="Kevin DeRudder" userId="b8db0611-c7c8-4114-b23c-d54441a090d5" providerId="ADAL" clId="{4A79A2E0-8971-4CCD-985E-7ED54C91120C}" dt="2018-12-19T09:53:51.554" v="3201" actId="20577"/>
        <pc:sldMkLst>
          <pc:docMk/>
          <pc:sldMk cId="2658239204" sldId="310"/>
        </pc:sldMkLst>
        <pc:spChg chg="mod">
          <ac:chgData name="Kevin DeRudder" userId="b8db0611-c7c8-4114-b23c-d54441a090d5" providerId="ADAL" clId="{4A79A2E0-8971-4CCD-985E-7ED54C91120C}" dt="2018-12-19T09:53:51.554" v="3201" actId="20577"/>
          <ac:spMkLst>
            <pc:docMk/>
            <pc:sldMk cId="2658239204" sldId="310"/>
            <ac:spMk id="3" creationId="{00000000-0000-0000-0000-000000000000}"/>
          </ac:spMkLst>
        </pc:spChg>
      </pc:sldChg>
      <pc:sldChg chg="addSp delSp modSp add">
        <pc:chgData name="Kevin DeRudder" userId="b8db0611-c7c8-4114-b23c-d54441a090d5" providerId="ADAL" clId="{4A79A2E0-8971-4CCD-985E-7ED54C91120C}" dt="2018-12-19T10:00:37.996" v="3364" actId="1038"/>
        <pc:sldMkLst>
          <pc:docMk/>
          <pc:sldMk cId="3989557274" sldId="311"/>
        </pc:sldMkLst>
        <pc:spChg chg="del">
          <ac:chgData name="Kevin DeRudder" userId="b8db0611-c7c8-4114-b23c-d54441a090d5" providerId="ADAL" clId="{4A79A2E0-8971-4CCD-985E-7ED54C91120C}" dt="2018-12-19T09:55:39.858" v="3203"/>
          <ac:spMkLst>
            <pc:docMk/>
            <pc:sldMk cId="3989557274" sldId="311"/>
            <ac:spMk id="2" creationId="{087935EB-894F-4E4F-94A3-F45FF59C4B57}"/>
          </ac:spMkLst>
        </pc:spChg>
        <pc:spChg chg="del">
          <ac:chgData name="Kevin DeRudder" userId="b8db0611-c7c8-4114-b23c-d54441a090d5" providerId="ADAL" clId="{4A79A2E0-8971-4CCD-985E-7ED54C91120C}" dt="2018-12-19T09:55:39.858" v="3203"/>
          <ac:spMkLst>
            <pc:docMk/>
            <pc:sldMk cId="3989557274" sldId="311"/>
            <ac:spMk id="3" creationId="{0B51891C-6CB4-4DB6-9977-D3097164F644}"/>
          </ac:spMkLst>
        </pc:spChg>
        <pc:spChg chg="del">
          <ac:chgData name="Kevin DeRudder" userId="b8db0611-c7c8-4114-b23c-d54441a090d5" providerId="ADAL" clId="{4A79A2E0-8971-4CCD-985E-7ED54C91120C}" dt="2018-12-19T09:55:39.858" v="3203"/>
          <ac:spMkLst>
            <pc:docMk/>
            <pc:sldMk cId="3989557274" sldId="311"/>
            <ac:spMk id="4" creationId="{CC82821C-558F-4CB4-803F-4D13AF1A0597}"/>
          </ac:spMkLst>
        </pc:spChg>
        <pc:spChg chg="add mod">
          <ac:chgData name="Kevin DeRudder" userId="b8db0611-c7c8-4114-b23c-d54441a090d5" providerId="ADAL" clId="{4A79A2E0-8971-4CCD-985E-7ED54C91120C}" dt="2018-12-19T09:55:45.703" v="3224" actId="20577"/>
          <ac:spMkLst>
            <pc:docMk/>
            <pc:sldMk cId="3989557274" sldId="311"/>
            <ac:spMk id="5" creationId="{269922B8-86F8-4904-B633-89D79C0966F1}"/>
          </ac:spMkLst>
        </pc:spChg>
        <pc:spChg chg="add del mod">
          <ac:chgData name="Kevin DeRudder" userId="b8db0611-c7c8-4114-b23c-d54441a090d5" providerId="ADAL" clId="{4A79A2E0-8971-4CCD-985E-7ED54C91120C}" dt="2018-12-19T09:55:48.555" v="3225" actId="478"/>
          <ac:spMkLst>
            <pc:docMk/>
            <pc:sldMk cId="3989557274" sldId="311"/>
            <ac:spMk id="6" creationId="{64BCB7EC-115B-4311-B14D-628C8877C406}"/>
          </ac:spMkLst>
        </pc:spChg>
        <pc:spChg chg="add del mod">
          <ac:chgData name="Kevin DeRudder" userId="b8db0611-c7c8-4114-b23c-d54441a090d5" providerId="ADAL" clId="{4A79A2E0-8971-4CCD-985E-7ED54C91120C}" dt="2018-12-19T09:57:39.873" v="3243" actId="478"/>
          <ac:spMkLst>
            <pc:docMk/>
            <pc:sldMk cId="3989557274" sldId="311"/>
            <ac:spMk id="7" creationId="{18149180-2628-4D1C-BDEC-325B6C515192}"/>
          </ac:spMkLst>
        </pc:spChg>
        <pc:spChg chg="add mod">
          <ac:chgData name="Kevin DeRudder" userId="b8db0611-c7c8-4114-b23c-d54441a090d5" providerId="ADAL" clId="{4A79A2E0-8971-4CCD-985E-7ED54C91120C}" dt="2018-12-19T09:58:21.860" v="3260" actId="208"/>
          <ac:spMkLst>
            <pc:docMk/>
            <pc:sldMk cId="3989557274" sldId="311"/>
            <ac:spMk id="9" creationId="{F9A16CC4-4BA4-4EB0-9523-171727B51F3A}"/>
          </ac:spMkLst>
        </pc:spChg>
        <pc:spChg chg="add mod">
          <ac:chgData name="Kevin DeRudder" userId="b8db0611-c7c8-4114-b23c-d54441a090d5" providerId="ADAL" clId="{4A79A2E0-8971-4CCD-985E-7ED54C91120C}" dt="2018-12-19T09:58:59.558" v="3267" actId="1582"/>
          <ac:spMkLst>
            <pc:docMk/>
            <pc:sldMk cId="3989557274" sldId="311"/>
            <ac:spMk id="10" creationId="{34CA9E01-ED17-4E91-B4B4-27B46D907014}"/>
          </ac:spMkLst>
        </pc:spChg>
        <pc:spChg chg="add mod">
          <ac:chgData name="Kevin DeRudder" userId="b8db0611-c7c8-4114-b23c-d54441a090d5" providerId="ADAL" clId="{4A79A2E0-8971-4CCD-985E-7ED54C91120C}" dt="2018-12-19T09:59:40.689" v="3333" actId="1037"/>
          <ac:spMkLst>
            <pc:docMk/>
            <pc:sldMk cId="3989557274" sldId="311"/>
            <ac:spMk id="11" creationId="{4673BC99-1ABA-45C7-8F4B-BF64CBEFA32F}"/>
          </ac:spMkLst>
        </pc:spChg>
        <pc:spChg chg="add mod">
          <ac:chgData name="Kevin DeRudder" userId="b8db0611-c7c8-4114-b23c-d54441a090d5" providerId="ADAL" clId="{4A79A2E0-8971-4CCD-985E-7ED54C91120C}" dt="2018-12-19T10:00:28.610" v="3363" actId="14100"/>
          <ac:spMkLst>
            <pc:docMk/>
            <pc:sldMk cId="3989557274" sldId="311"/>
            <ac:spMk id="12" creationId="{DD006CC0-EABD-4160-9F2B-E7CCF7E0F580}"/>
          </ac:spMkLst>
        </pc:spChg>
        <pc:spChg chg="add mod">
          <ac:chgData name="Kevin DeRudder" userId="b8db0611-c7c8-4114-b23c-d54441a090d5" providerId="ADAL" clId="{4A79A2E0-8971-4CCD-985E-7ED54C91120C}" dt="2018-12-19T10:00:37.996" v="3364" actId="1038"/>
          <ac:spMkLst>
            <pc:docMk/>
            <pc:sldMk cId="3989557274" sldId="311"/>
            <ac:spMk id="13" creationId="{7B418075-4BF0-4D2D-9479-A84B6C82A565}"/>
          </ac:spMkLst>
        </pc:spChg>
        <pc:picChg chg="add">
          <ac:chgData name="Kevin DeRudder" userId="b8db0611-c7c8-4114-b23c-d54441a090d5" providerId="ADAL" clId="{4A79A2E0-8971-4CCD-985E-7ED54C91120C}" dt="2018-12-19T09:56:24.374" v="3240"/>
          <ac:picMkLst>
            <pc:docMk/>
            <pc:sldMk cId="3989557274" sldId="311"/>
            <ac:picMk id="8" creationId="{00E6C260-AFEB-414A-8525-46DA2711288B}"/>
          </ac:picMkLst>
        </pc:picChg>
      </pc:sldChg>
      <pc:sldChg chg="delSp add ord">
        <pc:chgData name="Kevin DeRudder" userId="b8db0611-c7c8-4114-b23c-d54441a090d5" providerId="ADAL" clId="{4A79A2E0-8971-4CCD-985E-7ED54C91120C}" dt="2018-12-19T10:01:07.858" v="3370"/>
        <pc:sldMkLst>
          <pc:docMk/>
          <pc:sldMk cId="3505089748" sldId="312"/>
        </pc:sldMkLst>
        <pc:spChg chg="del">
          <ac:chgData name="Kevin DeRudder" userId="b8db0611-c7c8-4114-b23c-d54441a090d5" providerId="ADAL" clId="{4A79A2E0-8971-4CCD-985E-7ED54C91120C}" dt="2018-12-19T10:00:50.364" v="3369" actId="478"/>
          <ac:spMkLst>
            <pc:docMk/>
            <pc:sldMk cId="3505089748" sldId="312"/>
            <ac:spMk id="10" creationId="{34CA9E01-ED17-4E91-B4B4-27B46D907014}"/>
          </ac:spMkLst>
        </pc:spChg>
        <pc:spChg chg="del">
          <ac:chgData name="Kevin DeRudder" userId="b8db0611-c7c8-4114-b23c-d54441a090d5" providerId="ADAL" clId="{4A79A2E0-8971-4CCD-985E-7ED54C91120C}" dt="2018-12-19T10:00:46.455" v="3366" actId="478"/>
          <ac:spMkLst>
            <pc:docMk/>
            <pc:sldMk cId="3505089748" sldId="312"/>
            <ac:spMk id="11" creationId="{4673BC99-1ABA-45C7-8F4B-BF64CBEFA32F}"/>
          </ac:spMkLst>
        </pc:spChg>
        <pc:spChg chg="del">
          <ac:chgData name="Kevin DeRudder" userId="b8db0611-c7c8-4114-b23c-d54441a090d5" providerId="ADAL" clId="{4A79A2E0-8971-4CCD-985E-7ED54C91120C}" dt="2018-12-19T10:00:49.239" v="3368" actId="478"/>
          <ac:spMkLst>
            <pc:docMk/>
            <pc:sldMk cId="3505089748" sldId="312"/>
            <ac:spMk id="12" creationId="{DD006CC0-EABD-4160-9F2B-E7CCF7E0F580}"/>
          </ac:spMkLst>
        </pc:spChg>
        <pc:spChg chg="del">
          <ac:chgData name="Kevin DeRudder" userId="b8db0611-c7c8-4114-b23c-d54441a090d5" providerId="ADAL" clId="{4A79A2E0-8971-4CCD-985E-7ED54C91120C}" dt="2018-12-19T10:00:47.486" v="3367" actId="478"/>
          <ac:spMkLst>
            <pc:docMk/>
            <pc:sldMk cId="3505089748" sldId="312"/>
            <ac:spMk id="13" creationId="{7B418075-4BF0-4D2D-9479-A84B6C82A565}"/>
          </ac:spMkLst>
        </pc:spChg>
      </pc:sldChg>
      <pc:sldChg chg="addSp delSp modSp add">
        <pc:chgData name="Kevin DeRudder" userId="b8db0611-c7c8-4114-b23c-d54441a090d5" providerId="ADAL" clId="{4A79A2E0-8971-4CCD-985E-7ED54C91120C}" dt="2018-12-19T10:03:58.240" v="3439"/>
        <pc:sldMkLst>
          <pc:docMk/>
          <pc:sldMk cId="717355532" sldId="313"/>
        </pc:sldMkLst>
        <pc:spChg chg="mod">
          <ac:chgData name="Kevin DeRudder" userId="b8db0611-c7c8-4114-b23c-d54441a090d5" providerId="ADAL" clId="{4A79A2E0-8971-4CCD-985E-7ED54C91120C}" dt="2018-12-19T10:02:01.294" v="3400" actId="20577"/>
          <ac:spMkLst>
            <pc:docMk/>
            <pc:sldMk cId="717355532" sldId="313"/>
            <ac:spMk id="2" creationId="{A6E0F886-4C4F-4294-A5A2-5792697BD940}"/>
          </ac:spMkLst>
        </pc:spChg>
        <pc:spChg chg="del">
          <ac:chgData name="Kevin DeRudder" userId="b8db0611-c7c8-4114-b23c-d54441a090d5" providerId="ADAL" clId="{4A79A2E0-8971-4CCD-985E-7ED54C91120C}" dt="2018-12-19T10:02:12.309" v="3401" actId="478"/>
          <ac:spMkLst>
            <pc:docMk/>
            <pc:sldMk cId="717355532" sldId="313"/>
            <ac:spMk id="3" creationId="{5404FE96-1057-41FA-B776-16D20B657C67}"/>
          </ac:spMkLst>
        </pc:spChg>
        <pc:spChg chg="add mod">
          <ac:chgData name="Kevin DeRudder" userId="b8db0611-c7c8-4114-b23c-d54441a090d5" providerId="ADAL" clId="{4A79A2E0-8971-4CCD-985E-7ED54C91120C}" dt="2018-12-19T10:02:29.528" v="3408" actId="14100"/>
          <ac:spMkLst>
            <pc:docMk/>
            <pc:sldMk cId="717355532" sldId="313"/>
            <ac:spMk id="4" creationId="{3281D2F4-26A5-4A91-96FC-EAA907BC1C55}"/>
          </ac:spMkLst>
        </pc:spChg>
        <pc:picChg chg="add">
          <ac:chgData name="Kevin DeRudder" userId="b8db0611-c7c8-4114-b23c-d54441a090d5" providerId="ADAL" clId="{4A79A2E0-8971-4CCD-985E-7ED54C91120C}" dt="2018-12-19T10:03:44.659" v="3436"/>
          <ac:picMkLst>
            <pc:docMk/>
            <pc:sldMk cId="717355532" sldId="313"/>
            <ac:picMk id="5" creationId="{CB5E4563-89B4-465A-895B-606770A92A1B}"/>
          </ac:picMkLst>
        </pc:picChg>
        <pc:picChg chg="add">
          <ac:chgData name="Kevin DeRudder" userId="b8db0611-c7c8-4114-b23c-d54441a090d5" providerId="ADAL" clId="{4A79A2E0-8971-4CCD-985E-7ED54C91120C}" dt="2018-12-19T10:03:58.240" v="3439"/>
          <ac:picMkLst>
            <pc:docMk/>
            <pc:sldMk cId="717355532" sldId="313"/>
            <ac:picMk id="6" creationId="{2B4A1E81-D830-430D-AD2D-7FE26779C8DA}"/>
          </ac:picMkLst>
        </pc:picChg>
      </pc:sldChg>
      <pc:sldChg chg="addSp delSp modSp add">
        <pc:chgData name="Kevin DeRudder" userId="b8db0611-c7c8-4114-b23c-d54441a090d5" providerId="ADAL" clId="{4A79A2E0-8971-4CCD-985E-7ED54C91120C}" dt="2018-12-19T10:03:56.741" v="3438"/>
        <pc:sldMkLst>
          <pc:docMk/>
          <pc:sldMk cId="1294409878" sldId="314"/>
        </pc:sldMkLst>
        <pc:spChg chg="mod">
          <ac:chgData name="Kevin DeRudder" userId="b8db0611-c7c8-4114-b23c-d54441a090d5" providerId="ADAL" clId="{4A79A2E0-8971-4CCD-985E-7ED54C91120C}" dt="2018-12-19T10:02:56.765" v="3427" actId="20577"/>
          <ac:spMkLst>
            <pc:docMk/>
            <pc:sldMk cId="1294409878" sldId="314"/>
            <ac:spMk id="2" creationId="{463F45B7-1BFC-4B86-B30D-0CCF41BA945F}"/>
          </ac:spMkLst>
        </pc:spChg>
        <pc:spChg chg="del">
          <ac:chgData name="Kevin DeRudder" userId="b8db0611-c7c8-4114-b23c-d54441a090d5" providerId="ADAL" clId="{4A79A2E0-8971-4CCD-985E-7ED54C91120C}" dt="2018-12-19T10:02:59.422" v="3428" actId="478"/>
          <ac:spMkLst>
            <pc:docMk/>
            <pc:sldMk cId="1294409878" sldId="314"/>
            <ac:spMk id="3" creationId="{1DB3E5B4-63C3-4444-BA96-39A0131C538C}"/>
          </ac:spMkLst>
        </pc:spChg>
        <pc:spChg chg="add mod">
          <ac:chgData name="Kevin DeRudder" userId="b8db0611-c7c8-4114-b23c-d54441a090d5" providerId="ADAL" clId="{4A79A2E0-8971-4CCD-985E-7ED54C91120C}" dt="2018-12-19T10:03:21.173" v="3432" actId="14100"/>
          <ac:spMkLst>
            <pc:docMk/>
            <pc:sldMk cId="1294409878" sldId="314"/>
            <ac:spMk id="4" creationId="{6D2B020F-8538-407E-9CC9-2672EC8128AF}"/>
          </ac:spMkLst>
        </pc:spChg>
        <pc:spChg chg="add mod">
          <ac:chgData name="Kevin DeRudder" userId="b8db0611-c7c8-4114-b23c-d54441a090d5" providerId="ADAL" clId="{4A79A2E0-8971-4CCD-985E-7ED54C91120C}" dt="2018-12-19T10:03:39.801" v="3435" actId="1076"/>
          <ac:spMkLst>
            <pc:docMk/>
            <pc:sldMk cId="1294409878" sldId="314"/>
            <ac:spMk id="5" creationId="{109FDD78-DFCB-4EDC-B28D-ABFB6CAFB678}"/>
          </ac:spMkLst>
        </pc:spChg>
        <pc:picChg chg="add">
          <ac:chgData name="Kevin DeRudder" userId="b8db0611-c7c8-4114-b23c-d54441a090d5" providerId="ADAL" clId="{4A79A2E0-8971-4CCD-985E-7ED54C91120C}" dt="2018-12-19T10:03:45.833" v="3437"/>
          <ac:picMkLst>
            <pc:docMk/>
            <pc:sldMk cId="1294409878" sldId="314"/>
            <ac:picMk id="6" creationId="{88734D7E-823D-4712-ABA2-2024A15ECCC7}"/>
          </ac:picMkLst>
        </pc:picChg>
        <pc:picChg chg="add">
          <ac:chgData name="Kevin DeRudder" userId="b8db0611-c7c8-4114-b23c-d54441a090d5" providerId="ADAL" clId="{4A79A2E0-8971-4CCD-985E-7ED54C91120C}" dt="2018-12-19T10:03:56.741" v="3438"/>
          <ac:picMkLst>
            <pc:docMk/>
            <pc:sldMk cId="1294409878" sldId="314"/>
            <ac:picMk id="7" creationId="{20C1946F-F208-4AA0-9ED7-3DB70844DDBA}"/>
          </ac:picMkLst>
        </pc:picChg>
      </pc:sldChg>
      <pc:sldChg chg="addSp modSp add">
        <pc:chgData name="Kevin DeRudder" userId="b8db0611-c7c8-4114-b23c-d54441a090d5" providerId="ADAL" clId="{4A79A2E0-8971-4CCD-985E-7ED54C91120C}" dt="2018-12-19T10:05:38.764" v="3466" actId="208"/>
        <pc:sldMkLst>
          <pc:docMk/>
          <pc:sldMk cId="3713563523" sldId="315"/>
        </pc:sldMkLst>
        <pc:spChg chg="mod">
          <ac:chgData name="Kevin DeRudder" userId="b8db0611-c7c8-4114-b23c-d54441a090d5" providerId="ADAL" clId="{4A79A2E0-8971-4CCD-985E-7ED54C91120C}" dt="2018-12-19T10:04:26.591" v="3455" actId="20577"/>
          <ac:spMkLst>
            <pc:docMk/>
            <pc:sldMk cId="3713563523" sldId="315"/>
            <ac:spMk id="2" creationId="{A197A704-0BA8-47D2-AA1D-8E6E8F8BE1A6}"/>
          </ac:spMkLst>
        </pc:spChg>
        <pc:spChg chg="mod">
          <ac:chgData name="Kevin DeRudder" userId="b8db0611-c7c8-4114-b23c-d54441a090d5" providerId="ADAL" clId="{4A79A2E0-8971-4CCD-985E-7ED54C91120C}" dt="2018-12-19T10:04:39.162" v="3457" actId="404"/>
          <ac:spMkLst>
            <pc:docMk/>
            <pc:sldMk cId="3713563523" sldId="315"/>
            <ac:spMk id="3" creationId="{4FC5E248-0480-462F-9406-68F8C17A3046}"/>
          </ac:spMkLst>
        </pc:spChg>
        <pc:spChg chg="add mod">
          <ac:chgData name="Kevin DeRudder" userId="b8db0611-c7c8-4114-b23c-d54441a090d5" providerId="ADAL" clId="{4A79A2E0-8971-4CCD-985E-7ED54C91120C}" dt="2018-12-19T10:04:54.389" v="3460" actId="207"/>
          <ac:spMkLst>
            <pc:docMk/>
            <pc:sldMk cId="3713563523" sldId="315"/>
            <ac:spMk id="4" creationId="{46391B06-1705-41D5-AE23-A0883A66DD38}"/>
          </ac:spMkLst>
        </pc:spChg>
        <pc:spChg chg="add mod">
          <ac:chgData name="Kevin DeRudder" userId="b8db0611-c7c8-4114-b23c-d54441a090d5" providerId="ADAL" clId="{4A79A2E0-8971-4CCD-985E-7ED54C91120C}" dt="2018-12-19T10:05:38.764" v="3466" actId="208"/>
          <ac:spMkLst>
            <pc:docMk/>
            <pc:sldMk cId="3713563523" sldId="315"/>
            <ac:spMk id="7" creationId="{8D52BBD6-EC4C-455A-9999-57F9CB6476E0}"/>
          </ac:spMkLst>
        </pc:spChg>
        <pc:picChg chg="add">
          <ac:chgData name="Kevin DeRudder" userId="b8db0611-c7c8-4114-b23c-d54441a090d5" providerId="ADAL" clId="{4A79A2E0-8971-4CCD-985E-7ED54C91120C}" dt="2018-12-19T10:05:12.607" v="3461"/>
          <ac:picMkLst>
            <pc:docMk/>
            <pc:sldMk cId="3713563523" sldId="315"/>
            <ac:picMk id="5" creationId="{FD215D0F-9927-4AF6-977C-08F8A9419476}"/>
          </ac:picMkLst>
        </pc:picChg>
        <pc:picChg chg="add">
          <ac:chgData name="Kevin DeRudder" userId="b8db0611-c7c8-4114-b23c-d54441a090d5" providerId="ADAL" clId="{4A79A2E0-8971-4CCD-985E-7ED54C91120C}" dt="2018-12-19T10:05:12.607" v="3461"/>
          <ac:picMkLst>
            <pc:docMk/>
            <pc:sldMk cId="3713563523" sldId="315"/>
            <ac:picMk id="6" creationId="{848B62A6-5EED-45C8-9A4B-950243B05ED3}"/>
          </ac:picMkLst>
        </pc:picChg>
      </pc:sldChg>
      <pc:sldChg chg="modSp add">
        <pc:chgData name="Kevin DeRudder" userId="b8db0611-c7c8-4114-b23c-d54441a090d5" providerId="ADAL" clId="{4A79A2E0-8971-4CCD-985E-7ED54C91120C}" dt="2018-12-19T10:17:45.925" v="3543" actId="1076"/>
        <pc:sldMkLst>
          <pc:docMk/>
          <pc:sldMk cId="2013977628" sldId="316"/>
        </pc:sldMkLst>
        <pc:spChg chg="mod">
          <ac:chgData name="Kevin DeRudder" userId="b8db0611-c7c8-4114-b23c-d54441a090d5" providerId="ADAL" clId="{4A79A2E0-8971-4CCD-985E-7ED54C91120C}" dt="2018-12-19T10:17:45.925" v="3543" actId="1076"/>
          <ac:spMkLst>
            <pc:docMk/>
            <pc:sldMk cId="2013977628" sldId="316"/>
            <ac:spMk id="2" creationId="{00000000-0000-0000-0000-000000000000}"/>
          </ac:spMkLst>
        </pc:spChg>
        <pc:spChg chg="mod">
          <ac:chgData name="Kevin DeRudder" userId="b8db0611-c7c8-4114-b23c-d54441a090d5" providerId="ADAL" clId="{4A79A2E0-8971-4CCD-985E-7ED54C91120C}" dt="2018-12-19T10:17:41.110" v="3542" actId="20577"/>
          <ac:spMkLst>
            <pc:docMk/>
            <pc:sldMk cId="2013977628" sldId="316"/>
            <ac:spMk id="3" creationId="{00000000-0000-0000-0000-000000000000}"/>
          </ac:spMkLst>
        </pc:spChg>
      </pc:sldChg>
      <pc:sldChg chg="addSp delSp modSp add">
        <pc:chgData name="Kevin DeRudder" userId="b8db0611-c7c8-4114-b23c-d54441a090d5" providerId="ADAL" clId="{4A79A2E0-8971-4CCD-985E-7ED54C91120C}" dt="2018-12-19T10:15:22.569" v="3486" actId="1076"/>
        <pc:sldMkLst>
          <pc:docMk/>
          <pc:sldMk cId="1476197620" sldId="317"/>
        </pc:sldMkLst>
        <pc:spChg chg="del">
          <ac:chgData name="Kevin DeRudder" userId="b8db0611-c7c8-4114-b23c-d54441a090d5" providerId="ADAL" clId="{4A79A2E0-8971-4CCD-985E-7ED54C91120C}" dt="2018-12-19T10:14:35.069" v="3476"/>
          <ac:spMkLst>
            <pc:docMk/>
            <pc:sldMk cId="1476197620" sldId="317"/>
            <ac:spMk id="2" creationId="{A6368C8C-4C1E-4745-AD53-8B3285603EDF}"/>
          </ac:spMkLst>
        </pc:spChg>
        <pc:spChg chg="del">
          <ac:chgData name="Kevin DeRudder" userId="b8db0611-c7c8-4114-b23c-d54441a090d5" providerId="ADAL" clId="{4A79A2E0-8971-4CCD-985E-7ED54C91120C}" dt="2018-12-19T10:14:35.069" v="3476"/>
          <ac:spMkLst>
            <pc:docMk/>
            <pc:sldMk cId="1476197620" sldId="317"/>
            <ac:spMk id="3" creationId="{E6013E07-68A4-4378-84B6-A27BDB6BBA87}"/>
          </ac:spMkLst>
        </pc:spChg>
        <pc:spChg chg="del">
          <ac:chgData name="Kevin DeRudder" userId="b8db0611-c7c8-4114-b23c-d54441a090d5" providerId="ADAL" clId="{4A79A2E0-8971-4CCD-985E-7ED54C91120C}" dt="2018-12-19T10:14:35.069" v="3476"/>
          <ac:spMkLst>
            <pc:docMk/>
            <pc:sldMk cId="1476197620" sldId="317"/>
            <ac:spMk id="4" creationId="{7E964596-A77E-4716-A857-051E899E6CC8}"/>
          </ac:spMkLst>
        </pc:spChg>
        <pc:spChg chg="add mod">
          <ac:chgData name="Kevin DeRudder" userId="b8db0611-c7c8-4114-b23c-d54441a090d5" providerId="ADAL" clId="{4A79A2E0-8971-4CCD-985E-7ED54C91120C}" dt="2018-12-19T10:14:36.159" v="3477"/>
          <ac:spMkLst>
            <pc:docMk/>
            <pc:sldMk cId="1476197620" sldId="317"/>
            <ac:spMk id="5" creationId="{DE345ED0-180F-4ABC-AD5F-6B954B7D1093}"/>
          </ac:spMkLst>
        </pc:spChg>
        <pc:spChg chg="add mod">
          <ac:chgData name="Kevin DeRudder" userId="b8db0611-c7c8-4114-b23c-d54441a090d5" providerId="ADAL" clId="{4A79A2E0-8971-4CCD-985E-7ED54C91120C}" dt="2018-12-19T10:14:47.843" v="3479" actId="404"/>
          <ac:spMkLst>
            <pc:docMk/>
            <pc:sldMk cId="1476197620" sldId="317"/>
            <ac:spMk id="6" creationId="{C45A702E-1646-4FDF-A7B5-1223F9ADBA3C}"/>
          </ac:spMkLst>
        </pc:spChg>
        <pc:spChg chg="add mod">
          <ac:chgData name="Kevin DeRudder" userId="b8db0611-c7c8-4114-b23c-d54441a090d5" providerId="ADAL" clId="{4A79A2E0-8971-4CCD-985E-7ED54C91120C}" dt="2018-12-19T10:15:11.679" v="3484" actId="208"/>
          <ac:spMkLst>
            <pc:docMk/>
            <pc:sldMk cId="1476197620" sldId="317"/>
            <ac:spMk id="7" creationId="{FB502EA0-2869-42A8-9A07-3B55DCE8B4A4}"/>
          </ac:spMkLst>
        </pc:spChg>
        <pc:picChg chg="add mod">
          <ac:chgData name="Kevin DeRudder" userId="b8db0611-c7c8-4114-b23c-d54441a090d5" providerId="ADAL" clId="{4A79A2E0-8971-4CCD-985E-7ED54C91120C}" dt="2018-12-19T10:15:22.569" v="3486" actId="1076"/>
          <ac:picMkLst>
            <pc:docMk/>
            <pc:sldMk cId="1476197620" sldId="317"/>
            <ac:picMk id="8" creationId="{DA8819E6-62CC-4785-A69E-1039A6922FD4}"/>
          </ac:picMkLst>
        </pc:picChg>
      </pc:sldChg>
      <pc:sldChg chg="addSp delSp modSp add">
        <pc:chgData name="Kevin DeRudder" userId="b8db0611-c7c8-4114-b23c-d54441a090d5" providerId="ADAL" clId="{4A79A2E0-8971-4CCD-985E-7ED54C91120C}" dt="2018-12-19T10:16:12.268" v="3496"/>
        <pc:sldMkLst>
          <pc:docMk/>
          <pc:sldMk cId="3224985073" sldId="318"/>
        </pc:sldMkLst>
        <pc:spChg chg="mod">
          <ac:chgData name="Kevin DeRudder" userId="b8db0611-c7c8-4114-b23c-d54441a090d5" providerId="ADAL" clId="{4A79A2E0-8971-4CCD-985E-7ED54C91120C}" dt="2018-12-19T10:15:43.976" v="3488"/>
          <ac:spMkLst>
            <pc:docMk/>
            <pc:sldMk cId="3224985073" sldId="318"/>
            <ac:spMk id="2" creationId="{C605A614-16DF-435A-898B-53BD6A9191E4}"/>
          </ac:spMkLst>
        </pc:spChg>
        <pc:spChg chg="del">
          <ac:chgData name="Kevin DeRudder" userId="b8db0611-c7c8-4114-b23c-d54441a090d5" providerId="ADAL" clId="{4A79A2E0-8971-4CCD-985E-7ED54C91120C}" dt="2018-12-19T10:15:51.654" v="3489" actId="478"/>
          <ac:spMkLst>
            <pc:docMk/>
            <pc:sldMk cId="3224985073" sldId="318"/>
            <ac:spMk id="3" creationId="{17F91BEB-4B83-4D7D-AC1B-E989AC148747}"/>
          </ac:spMkLst>
        </pc:spChg>
        <pc:spChg chg="add mod">
          <ac:chgData name="Kevin DeRudder" userId="b8db0611-c7c8-4114-b23c-d54441a090d5" providerId="ADAL" clId="{4A79A2E0-8971-4CCD-985E-7ED54C91120C}" dt="2018-12-19T10:16:06.463" v="3495" actId="14100"/>
          <ac:spMkLst>
            <pc:docMk/>
            <pc:sldMk cId="3224985073" sldId="318"/>
            <ac:spMk id="4" creationId="{9B5A928D-5107-429C-B8B1-7E30F44892B0}"/>
          </ac:spMkLst>
        </pc:spChg>
        <pc:picChg chg="add">
          <ac:chgData name="Kevin DeRudder" userId="b8db0611-c7c8-4114-b23c-d54441a090d5" providerId="ADAL" clId="{4A79A2E0-8971-4CCD-985E-7ED54C91120C}" dt="2018-12-19T10:16:12.268" v="3496"/>
          <ac:picMkLst>
            <pc:docMk/>
            <pc:sldMk cId="3224985073" sldId="318"/>
            <ac:picMk id="5" creationId="{C361653E-A99E-4E07-8568-03997D689075}"/>
          </ac:picMkLst>
        </pc:picChg>
      </pc:sldChg>
      <pc:sldChg chg="addSp delSp modSp add">
        <pc:chgData name="Kevin DeRudder" userId="b8db0611-c7c8-4114-b23c-d54441a090d5" providerId="ADAL" clId="{4A79A2E0-8971-4CCD-985E-7ED54C91120C}" dt="2018-12-19T10:17:25.157" v="3531" actId="1036"/>
        <pc:sldMkLst>
          <pc:docMk/>
          <pc:sldMk cId="2676944839" sldId="319"/>
        </pc:sldMkLst>
        <pc:spChg chg="mod">
          <ac:chgData name="Kevin DeRudder" userId="b8db0611-c7c8-4114-b23c-d54441a090d5" providerId="ADAL" clId="{4A79A2E0-8971-4CCD-985E-7ED54C91120C}" dt="2018-12-19T10:16:39.467" v="3515" actId="20577"/>
          <ac:spMkLst>
            <pc:docMk/>
            <pc:sldMk cId="2676944839" sldId="319"/>
            <ac:spMk id="2" creationId="{743884E8-03C0-499F-BDFB-ED65C2048F2C}"/>
          </ac:spMkLst>
        </pc:spChg>
        <pc:spChg chg="del">
          <ac:chgData name="Kevin DeRudder" userId="b8db0611-c7c8-4114-b23c-d54441a090d5" providerId="ADAL" clId="{4A79A2E0-8971-4CCD-985E-7ED54C91120C}" dt="2018-12-19T10:16:43.445" v="3516" actId="478"/>
          <ac:spMkLst>
            <pc:docMk/>
            <pc:sldMk cId="2676944839" sldId="319"/>
            <ac:spMk id="3" creationId="{AFD2698B-0776-42BB-B65C-255B66C8AF33}"/>
          </ac:spMkLst>
        </pc:spChg>
        <pc:spChg chg="add del">
          <ac:chgData name="Kevin DeRudder" userId="b8db0611-c7c8-4114-b23c-d54441a090d5" providerId="ADAL" clId="{4A79A2E0-8971-4CCD-985E-7ED54C91120C}" dt="2018-12-19T10:16:46.902" v="3518"/>
          <ac:spMkLst>
            <pc:docMk/>
            <pc:sldMk cId="2676944839" sldId="319"/>
            <ac:spMk id="4" creationId="{B2E78EDE-800E-48E8-90E9-B4E3670CFD3A}"/>
          </ac:spMkLst>
        </pc:spChg>
        <pc:spChg chg="add mod">
          <ac:chgData name="Kevin DeRudder" userId="b8db0611-c7c8-4114-b23c-d54441a090d5" providerId="ADAL" clId="{4A79A2E0-8971-4CCD-985E-7ED54C91120C}" dt="2018-12-19T10:17:25.157" v="3531" actId="1036"/>
          <ac:spMkLst>
            <pc:docMk/>
            <pc:sldMk cId="2676944839" sldId="319"/>
            <ac:spMk id="5" creationId="{0DAB421A-6E8C-49E9-B4D8-3B41DDC9F0D0}"/>
          </ac:spMkLst>
        </pc:spChg>
        <pc:picChg chg="add">
          <ac:chgData name="Kevin DeRudder" userId="b8db0611-c7c8-4114-b23c-d54441a090d5" providerId="ADAL" clId="{4A79A2E0-8971-4CCD-985E-7ED54C91120C}" dt="2018-12-19T10:17:06.124" v="3524"/>
          <ac:picMkLst>
            <pc:docMk/>
            <pc:sldMk cId="2676944839" sldId="319"/>
            <ac:picMk id="6" creationId="{0459DE7D-A2B3-4A53-8E2B-28D538FE9335}"/>
          </ac:picMkLst>
        </pc:picChg>
      </pc:sldChg>
      <pc:sldChg chg="addSp delSp modSp add">
        <pc:chgData name="Kevin DeRudder" userId="b8db0611-c7c8-4114-b23c-d54441a090d5" providerId="ADAL" clId="{4A79A2E0-8971-4CCD-985E-7ED54C91120C}" dt="2018-12-19T10:20:24.267" v="3624"/>
        <pc:sldMkLst>
          <pc:docMk/>
          <pc:sldMk cId="2144980952" sldId="320"/>
        </pc:sldMkLst>
        <pc:spChg chg="mod">
          <ac:chgData name="Kevin DeRudder" userId="b8db0611-c7c8-4114-b23c-d54441a090d5" providerId="ADAL" clId="{4A79A2E0-8971-4CCD-985E-7ED54C91120C}" dt="2018-12-19T10:18:13.931" v="3555" actId="20577"/>
          <ac:spMkLst>
            <pc:docMk/>
            <pc:sldMk cId="2144980952" sldId="320"/>
            <ac:spMk id="2" creationId="{A6E3D2B5-B807-4382-9453-316C0E3BCF4E}"/>
          </ac:spMkLst>
        </pc:spChg>
        <pc:spChg chg="del">
          <ac:chgData name="Kevin DeRudder" userId="b8db0611-c7c8-4114-b23c-d54441a090d5" providerId="ADAL" clId="{4A79A2E0-8971-4CCD-985E-7ED54C91120C}" dt="2018-12-19T10:18:15.981" v="3556" actId="478"/>
          <ac:spMkLst>
            <pc:docMk/>
            <pc:sldMk cId="2144980952" sldId="320"/>
            <ac:spMk id="3" creationId="{3C4397F6-87B9-4B38-A931-C8B7D56944FA}"/>
          </ac:spMkLst>
        </pc:spChg>
        <pc:spChg chg="add mod">
          <ac:chgData name="Kevin DeRudder" userId="b8db0611-c7c8-4114-b23c-d54441a090d5" providerId="ADAL" clId="{4A79A2E0-8971-4CCD-985E-7ED54C91120C}" dt="2018-12-19T10:19:01.608" v="3608" actId="20577"/>
          <ac:spMkLst>
            <pc:docMk/>
            <pc:sldMk cId="2144980952" sldId="320"/>
            <ac:spMk id="4" creationId="{5DB506F7-83C2-4122-8B6B-F5A67C491089}"/>
          </ac:spMkLst>
        </pc:spChg>
        <pc:picChg chg="add">
          <ac:chgData name="Kevin DeRudder" userId="b8db0611-c7c8-4114-b23c-d54441a090d5" providerId="ADAL" clId="{4A79A2E0-8971-4CCD-985E-7ED54C91120C}" dt="2018-12-19T10:20:24.267" v="3624"/>
          <ac:picMkLst>
            <pc:docMk/>
            <pc:sldMk cId="2144980952" sldId="320"/>
            <ac:picMk id="5" creationId="{D3AB85AC-D938-49A9-8CBE-E01CA4F94204}"/>
          </ac:picMkLst>
        </pc:picChg>
      </pc:sldChg>
      <pc:sldChg chg="addSp modSp add">
        <pc:chgData name="Kevin DeRudder" userId="b8db0611-c7c8-4114-b23c-d54441a090d5" providerId="ADAL" clId="{4A79A2E0-8971-4CCD-985E-7ED54C91120C}" dt="2018-12-19T10:20:50.619" v="3632" actId="20577"/>
        <pc:sldMkLst>
          <pc:docMk/>
          <pc:sldMk cId="774541970" sldId="321"/>
        </pc:sldMkLst>
        <pc:spChg chg="mod">
          <ac:chgData name="Kevin DeRudder" userId="b8db0611-c7c8-4114-b23c-d54441a090d5" providerId="ADAL" clId="{4A79A2E0-8971-4CCD-985E-7ED54C91120C}" dt="2018-12-19T10:19:26.615" v="3618" actId="20577"/>
          <ac:spMkLst>
            <pc:docMk/>
            <pc:sldMk cId="774541970" sldId="321"/>
            <ac:spMk id="2" creationId="{5788A2A7-FEAF-469C-AD8A-66E4A9946F03}"/>
          </ac:spMkLst>
        </pc:spChg>
        <pc:spChg chg="mod">
          <ac:chgData name="Kevin DeRudder" userId="b8db0611-c7c8-4114-b23c-d54441a090d5" providerId="ADAL" clId="{4A79A2E0-8971-4CCD-985E-7ED54C91120C}" dt="2018-12-19T10:20:50.619" v="3632" actId="20577"/>
          <ac:spMkLst>
            <pc:docMk/>
            <pc:sldMk cId="774541970" sldId="321"/>
            <ac:spMk id="3" creationId="{C07CA78D-5019-4CD4-9C7C-258B61DBDDCE}"/>
          </ac:spMkLst>
        </pc:spChg>
        <pc:picChg chg="add">
          <ac:chgData name="Kevin DeRudder" userId="b8db0611-c7c8-4114-b23c-d54441a090d5" providerId="ADAL" clId="{4A79A2E0-8971-4CCD-985E-7ED54C91120C}" dt="2018-12-19T10:20:25.613" v="3625"/>
          <ac:picMkLst>
            <pc:docMk/>
            <pc:sldMk cId="774541970" sldId="321"/>
            <ac:picMk id="4" creationId="{486B9897-ADDE-4EDE-B069-E01E5F4A438A}"/>
          </ac:picMkLst>
        </pc:picChg>
      </pc:sldChg>
      <pc:sldChg chg="addSp delSp modSp add">
        <pc:chgData name="Kevin DeRudder" userId="b8db0611-c7c8-4114-b23c-d54441a090d5" providerId="ADAL" clId="{4A79A2E0-8971-4CCD-985E-7ED54C91120C}" dt="2018-12-19T10:24:13.508" v="3701"/>
        <pc:sldMkLst>
          <pc:docMk/>
          <pc:sldMk cId="3769875515" sldId="322"/>
        </pc:sldMkLst>
        <pc:spChg chg="mod">
          <ac:chgData name="Kevin DeRudder" userId="b8db0611-c7c8-4114-b23c-d54441a090d5" providerId="ADAL" clId="{4A79A2E0-8971-4CCD-985E-7ED54C91120C}" dt="2018-12-19T10:22:27.525" v="3642" actId="20577"/>
          <ac:spMkLst>
            <pc:docMk/>
            <pc:sldMk cId="3769875515" sldId="322"/>
            <ac:spMk id="2" creationId="{A085DEA8-7E36-40E3-9B49-062E02618B07}"/>
          </ac:spMkLst>
        </pc:spChg>
        <pc:spChg chg="del">
          <ac:chgData name="Kevin DeRudder" userId="b8db0611-c7c8-4114-b23c-d54441a090d5" providerId="ADAL" clId="{4A79A2E0-8971-4CCD-985E-7ED54C91120C}" dt="2018-12-19T10:22:29.918" v="3643" actId="478"/>
          <ac:spMkLst>
            <pc:docMk/>
            <pc:sldMk cId="3769875515" sldId="322"/>
            <ac:spMk id="3" creationId="{C89A377F-A5A1-4FC4-8B23-01998DE03775}"/>
          </ac:spMkLst>
        </pc:spChg>
        <pc:spChg chg="add mod">
          <ac:chgData name="Kevin DeRudder" userId="b8db0611-c7c8-4114-b23c-d54441a090d5" providerId="ADAL" clId="{4A79A2E0-8971-4CCD-985E-7ED54C91120C}" dt="2018-12-19T10:22:54.771" v="3655" actId="14100"/>
          <ac:spMkLst>
            <pc:docMk/>
            <pc:sldMk cId="3769875515" sldId="322"/>
            <ac:spMk id="4" creationId="{F2C6CF37-741F-4127-85AA-8C55E77A8F9F}"/>
          </ac:spMkLst>
        </pc:spChg>
        <pc:picChg chg="add">
          <ac:chgData name="Kevin DeRudder" userId="b8db0611-c7c8-4114-b23c-d54441a090d5" providerId="ADAL" clId="{4A79A2E0-8971-4CCD-985E-7ED54C91120C}" dt="2018-12-19T10:24:13.508" v="3701"/>
          <ac:picMkLst>
            <pc:docMk/>
            <pc:sldMk cId="3769875515" sldId="322"/>
            <ac:picMk id="5" creationId="{B1A134E6-095C-470B-831B-FD17F0A8AEDB}"/>
          </ac:picMkLst>
        </pc:picChg>
      </pc:sldChg>
      <pc:sldChg chg="addSp delSp modSp add">
        <pc:chgData name="Kevin DeRudder" userId="b8db0611-c7c8-4114-b23c-d54441a090d5" providerId="ADAL" clId="{4A79A2E0-8971-4CCD-985E-7ED54C91120C}" dt="2018-12-19T10:24:14.528" v="3702"/>
        <pc:sldMkLst>
          <pc:docMk/>
          <pc:sldMk cId="1287596348" sldId="323"/>
        </pc:sldMkLst>
        <pc:spChg chg="mod">
          <ac:chgData name="Kevin DeRudder" userId="b8db0611-c7c8-4114-b23c-d54441a090d5" providerId="ADAL" clId="{4A79A2E0-8971-4CCD-985E-7ED54C91120C}" dt="2018-12-19T10:23:09.518" v="3689" actId="20577"/>
          <ac:spMkLst>
            <pc:docMk/>
            <pc:sldMk cId="1287596348" sldId="323"/>
            <ac:spMk id="2" creationId="{23D0BF67-07FB-4D81-B522-FBD034BFFFC8}"/>
          </ac:spMkLst>
        </pc:spChg>
        <pc:spChg chg="del">
          <ac:chgData name="Kevin DeRudder" userId="b8db0611-c7c8-4114-b23c-d54441a090d5" providerId="ADAL" clId="{4A79A2E0-8971-4CCD-985E-7ED54C91120C}" dt="2018-12-19T10:23:46.556" v="3690" actId="478"/>
          <ac:spMkLst>
            <pc:docMk/>
            <pc:sldMk cId="1287596348" sldId="323"/>
            <ac:spMk id="3" creationId="{F4B6581C-A1F5-463B-89D1-D1F407E47248}"/>
          </ac:spMkLst>
        </pc:spChg>
        <pc:spChg chg="add mod">
          <ac:chgData name="Kevin DeRudder" userId="b8db0611-c7c8-4114-b23c-d54441a090d5" providerId="ADAL" clId="{4A79A2E0-8971-4CCD-985E-7ED54C91120C}" dt="2018-12-19T10:24:08.056" v="3700" actId="1076"/>
          <ac:spMkLst>
            <pc:docMk/>
            <pc:sldMk cId="1287596348" sldId="323"/>
            <ac:spMk id="4" creationId="{B1049402-090A-4DDF-9128-320C571467C1}"/>
          </ac:spMkLst>
        </pc:spChg>
        <pc:picChg chg="add">
          <ac:chgData name="Kevin DeRudder" userId="b8db0611-c7c8-4114-b23c-d54441a090d5" providerId="ADAL" clId="{4A79A2E0-8971-4CCD-985E-7ED54C91120C}" dt="2018-12-19T10:24:14.528" v="3702"/>
          <ac:picMkLst>
            <pc:docMk/>
            <pc:sldMk cId="1287596348" sldId="323"/>
            <ac:picMk id="5" creationId="{7FDEDDF3-3E6B-44B9-918F-CB6788990E10}"/>
          </ac:picMkLst>
        </pc:picChg>
      </pc:sldChg>
      <pc:sldChg chg="addSp delSp modSp add">
        <pc:chgData name="Kevin DeRudder" userId="b8db0611-c7c8-4114-b23c-d54441a090d5" providerId="ADAL" clId="{4A79A2E0-8971-4CCD-985E-7ED54C91120C}" dt="2018-12-19T10:27:14.483" v="3723" actId="1076"/>
        <pc:sldMkLst>
          <pc:docMk/>
          <pc:sldMk cId="1662957573" sldId="324"/>
        </pc:sldMkLst>
        <pc:spChg chg="mod">
          <ac:chgData name="Kevin DeRudder" userId="b8db0611-c7c8-4114-b23c-d54441a090d5" providerId="ADAL" clId="{4A79A2E0-8971-4CCD-985E-7ED54C91120C}" dt="2018-12-19T10:26:25.311" v="3713" actId="20577"/>
          <ac:spMkLst>
            <pc:docMk/>
            <pc:sldMk cId="1662957573" sldId="324"/>
            <ac:spMk id="2" creationId="{198DF3A4-1685-4FEB-8907-BB2FC6DFCFAA}"/>
          </ac:spMkLst>
        </pc:spChg>
        <pc:spChg chg="mod">
          <ac:chgData name="Kevin DeRudder" userId="b8db0611-c7c8-4114-b23c-d54441a090d5" providerId="ADAL" clId="{4A79A2E0-8971-4CCD-985E-7ED54C91120C}" dt="2018-12-19T10:26:35.703" v="3714"/>
          <ac:spMkLst>
            <pc:docMk/>
            <pc:sldMk cId="1662957573" sldId="324"/>
            <ac:spMk id="3" creationId="{1614A4FC-F7B0-4310-8481-816D0979CF3C}"/>
          </ac:spMkLst>
        </pc:spChg>
        <pc:spChg chg="add del">
          <ac:chgData name="Kevin DeRudder" userId="b8db0611-c7c8-4114-b23c-d54441a090d5" providerId="ADAL" clId="{4A79A2E0-8971-4CCD-985E-7ED54C91120C}" dt="2018-12-19T10:26:46.634" v="3716"/>
          <ac:spMkLst>
            <pc:docMk/>
            <pc:sldMk cId="1662957573" sldId="324"/>
            <ac:spMk id="4" creationId="{2BB99632-4D7F-40BD-B43B-BFBBCF510FFD}"/>
          </ac:spMkLst>
        </pc:spChg>
        <pc:spChg chg="add mod">
          <ac:chgData name="Kevin DeRudder" userId="b8db0611-c7c8-4114-b23c-d54441a090d5" providerId="ADAL" clId="{4A79A2E0-8971-4CCD-985E-7ED54C91120C}" dt="2018-12-19T10:27:09.356" v="3722" actId="208"/>
          <ac:spMkLst>
            <pc:docMk/>
            <pc:sldMk cId="1662957573" sldId="324"/>
            <ac:spMk id="5" creationId="{CFEC0806-41BC-435E-95D7-12A18030BC54}"/>
          </ac:spMkLst>
        </pc:spChg>
        <pc:spChg chg="add mod">
          <ac:chgData name="Kevin DeRudder" userId="b8db0611-c7c8-4114-b23c-d54441a090d5" providerId="ADAL" clId="{4A79A2E0-8971-4CCD-985E-7ED54C91120C}" dt="2018-12-19T10:27:14.483" v="3723" actId="1076"/>
          <ac:spMkLst>
            <pc:docMk/>
            <pc:sldMk cId="1662957573" sldId="324"/>
            <ac:spMk id="6" creationId="{ED2DE10B-092C-4A09-96C8-EFBE5A7F372A}"/>
          </ac:spMkLst>
        </pc:spChg>
      </pc:sldChg>
      <pc:sldChg chg="addSp modSp add">
        <pc:chgData name="Kevin DeRudder" userId="b8db0611-c7c8-4114-b23c-d54441a090d5" providerId="ADAL" clId="{4A79A2E0-8971-4CCD-985E-7ED54C91120C}" dt="2018-12-19T10:28:57.316" v="3752" actId="14100"/>
        <pc:sldMkLst>
          <pc:docMk/>
          <pc:sldMk cId="3682229443" sldId="325"/>
        </pc:sldMkLst>
        <pc:spChg chg="mod">
          <ac:chgData name="Kevin DeRudder" userId="b8db0611-c7c8-4114-b23c-d54441a090d5" providerId="ADAL" clId="{4A79A2E0-8971-4CCD-985E-7ED54C91120C}" dt="2018-12-19T10:28:20.464" v="3740" actId="20577"/>
          <ac:spMkLst>
            <pc:docMk/>
            <pc:sldMk cId="3682229443" sldId="325"/>
            <ac:spMk id="2" creationId="{030F69C7-51E2-4CBF-8D5B-C83320560681}"/>
          </ac:spMkLst>
        </pc:spChg>
        <pc:spChg chg="mod">
          <ac:chgData name="Kevin DeRudder" userId="b8db0611-c7c8-4114-b23c-d54441a090d5" providerId="ADAL" clId="{4A79A2E0-8971-4CCD-985E-7ED54C91120C}" dt="2018-12-19T10:28:47.266" v="3747" actId="404"/>
          <ac:spMkLst>
            <pc:docMk/>
            <pc:sldMk cId="3682229443" sldId="325"/>
            <ac:spMk id="3" creationId="{FC50E62A-6B2B-40E0-B25D-3ABA7E7971F0}"/>
          </ac:spMkLst>
        </pc:spChg>
        <pc:spChg chg="add mod">
          <ac:chgData name="Kevin DeRudder" userId="b8db0611-c7c8-4114-b23c-d54441a090d5" providerId="ADAL" clId="{4A79A2E0-8971-4CCD-985E-7ED54C91120C}" dt="2018-12-19T10:28:57.316" v="3752" actId="14100"/>
          <ac:spMkLst>
            <pc:docMk/>
            <pc:sldMk cId="3682229443" sldId="325"/>
            <ac:spMk id="4" creationId="{8DE408F1-D9B3-4F46-B37F-572302C4C666}"/>
          </ac:spMkLst>
        </pc:spChg>
      </pc:sldChg>
      <pc:sldChg chg="addSp modSp add">
        <pc:chgData name="Kevin DeRudder" userId="b8db0611-c7c8-4114-b23c-d54441a090d5" providerId="ADAL" clId="{4A79A2E0-8971-4CCD-985E-7ED54C91120C}" dt="2018-12-19T10:31:25.208" v="3760" actId="1076"/>
        <pc:sldMkLst>
          <pc:docMk/>
          <pc:sldMk cId="3072925769" sldId="326"/>
        </pc:sldMkLst>
        <pc:spChg chg="mod">
          <ac:chgData name="Kevin DeRudder" userId="b8db0611-c7c8-4114-b23c-d54441a090d5" providerId="ADAL" clId="{4A79A2E0-8971-4CCD-985E-7ED54C91120C}" dt="2018-12-19T10:30:56.953" v="3754"/>
          <ac:spMkLst>
            <pc:docMk/>
            <pc:sldMk cId="3072925769" sldId="326"/>
            <ac:spMk id="2" creationId="{067E19E3-5881-4658-9505-96018BAC19BA}"/>
          </ac:spMkLst>
        </pc:spChg>
        <pc:spChg chg="mod">
          <ac:chgData name="Kevin DeRudder" userId="b8db0611-c7c8-4114-b23c-d54441a090d5" providerId="ADAL" clId="{4A79A2E0-8971-4CCD-985E-7ED54C91120C}" dt="2018-12-19T10:31:01.116" v="3755"/>
          <ac:spMkLst>
            <pc:docMk/>
            <pc:sldMk cId="3072925769" sldId="326"/>
            <ac:spMk id="3" creationId="{E2B6E70B-CDD3-4DCD-B749-40E63738C528}"/>
          </ac:spMkLst>
        </pc:spChg>
        <pc:spChg chg="add mod">
          <ac:chgData name="Kevin DeRudder" userId="b8db0611-c7c8-4114-b23c-d54441a090d5" providerId="ADAL" clId="{4A79A2E0-8971-4CCD-985E-7ED54C91120C}" dt="2018-12-19T10:31:25.208" v="3760" actId="1076"/>
          <ac:spMkLst>
            <pc:docMk/>
            <pc:sldMk cId="3072925769" sldId="326"/>
            <ac:spMk id="4" creationId="{FED2FDF2-D67E-465F-B692-45E2E73EFB58}"/>
          </ac:spMkLst>
        </pc:spChg>
      </pc:sldChg>
      <pc:sldChg chg="addSp modSp add">
        <pc:chgData name="Kevin DeRudder" userId="b8db0611-c7c8-4114-b23c-d54441a090d5" providerId="ADAL" clId="{4A79A2E0-8971-4CCD-985E-7ED54C91120C}" dt="2018-12-19T10:32:55.092" v="3806" actId="1036"/>
        <pc:sldMkLst>
          <pc:docMk/>
          <pc:sldMk cId="3071397873" sldId="327"/>
        </pc:sldMkLst>
        <pc:spChg chg="mod">
          <ac:chgData name="Kevin DeRudder" userId="b8db0611-c7c8-4114-b23c-d54441a090d5" providerId="ADAL" clId="{4A79A2E0-8971-4CCD-985E-7ED54C91120C}" dt="2018-12-19T10:31:37.868" v="3777" actId="20577"/>
          <ac:spMkLst>
            <pc:docMk/>
            <pc:sldMk cId="3071397873" sldId="327"/>
            <ac:spMk id="2" creationId="{C29BEE41-380D-44C1-894F-935FC3DF679D}"/>
          </ac:spMkLst>
        </pc:spChg>
        <pc:spChg chg="mod">
          <ac:chgData name="Kevin DeRudder" userId="b8db0611-c7c8-4114-b23c-d54441a090d5" providerId="ADAL" clId="{4A79A2E0-8971-4CCD-985E-7ED54C91120C}" dt="2018-12-19T10:31:59.248" v="3779" actId="255"/>
          <ac:spMkLst>
            <pc:docMk/>
            <pc:sldMk cId="3071397873" sldId="327"/>
            <ac:spMk id="3" creationId="{66A4BF1A-0284-49A8-9A22-B70D227C08B3}"/>
          </ac:spMkLst>
        </pc:spChg>
        <pc:spChg chg="add mod">
          <ac:chgData name="Kevin DeRudder" userId="b8db0611-c7c8-4114-b23c-d54441a090d5" providerId="ADAL" clId="{4A79A2E0-8971-4CCD-985E-7ED54C91120C}" dt="2018-12-19T10:32:43.723" v="3787" actId="20577"/>
          <ac:spMkLst>
            <pc:docMk/>
            <pc:sldMk cId="3071397873" sldId="327"/>
            <ac:spMk id="4" creationId="{5EC9BC87-13E6-4D14-A34A-AD7BB1395135}"/>
          </ac:spMkLst>
        </pc:spChg>
        <pc:spChg chg="add mod">
          <ac:chgData name="Kevin DeRudder" userId="b8db0611-c7c8-4114-b23c-d54441a090d5" providerId="ADAL" clId="{4A79A2E0-8971-4CCD-985E-7ED54C91120C}" dt="2018-12-19T10:32:55.092" v="3806" actId="1036"/>
          <ac:spMkLst>
            <pc:docMk/>
            <pc:sldMk cId="3071397873" sldId="327"/>
            <ac:spMk id="5" creationId="{39A9D7A8-3BC6-4199-9F6A-4FB22DE2D557}"/>
          </ac:spMkLst>
        </pc:spChg>
        <pc:spChg chg="add mod">
          <ac:chgData name="Kevin DeRudder" userId="b8db0611-c7c8-4114-b23c-d54441a090d5" providerId="ADAL" clId="{4A79A2E0-8971-4CCD-985E-7ED54C91120C}" dt="2018-12-19T10:32:55.092" v="3806" actId="1036"/>
          <ac:spMkLst>
            <pc:docMk/>
            <pc:sldMk cId="3071397873" sldId="327"/>
            <ac:spMk id="6" creationId="{AE2B84FE-FB0D-47D1-BD90-493C9D95094D}"/>
          </ac:spMkLst>
        </pc:spChg>
      </pc:sldChg>
      <pc:sldChg chg="addSp modSp add">
        <pc:chgData name="Kevin DeRudder" userId="b8db0611-c7c8-4114-b23c-d54441a090d5" providerId="ADAL" clId="{4A79A2E0-8971-4CCD-985E-7ED54C91120C}" dt="2018-12-19T10:34:03.886" v="3844" actId="20577"/>
        <pc:sldMkLst>
          <pc:docMk/>
          <pc:sldMk cId="764747989" sldId="328"/>
        </pc:sldMkLst>
        <pc:spChg chg="mod">
          <ac:chgData name="Kevin DeRudder" userId="b8db0611-c7c8-4114-b23c-d54441a090d5" providerId="ADAL" clId="{4A79A2E0-8971-4CCD-985E-7ED54C91120C}" dt="2018-12-19T10:33:24.193" v="3835" actId="20577"/>
          <ac:spMkLst>
            <pc:docMk/>
            <pc:sldMk cId="764747989" sldId="328"/>
            <ac:spMk id="2" creationId="{52D91D4D-D8E4-496F-9F3F-230CBD6631F0}"/>
          </ac:spMkLst>
        </pc:spChg>
        <pc:spChg chg="mod">
          <ac:chgData name="Kevin DeRudder" userId="b8db0611-c7c8-4114-b23c-d54441a090d5" providerId="ADAL" clId="{4A79A2E0-8971-4CCD-985E-7ED54C91120C}" dt="2018-12-19T10:33:34.055" v="3837" actId="404"/>
          <ac:spMkLst>
            <pc:docMk/>
            <pc:sldMk cId="764747989" sldId="328"/>
            <ac:spMk id="3" creationId="{DD43200B-C6D7-42A3-BFBA-200A978F820D}"/>
          </ac:spMkLst>
        </pc:spChg>
        <pc:spChg chg="add mod">
          <ac:chgData name="Kevin DeRudder" userId="b8db0611-c7c8-4114-b23c-d54441a090d5" providerId="ADAL" clId="{4A79A2E0-8971-4CCD-985E-7ED54C91120C}" dt="2018-12-19T10:34:03.886" v="3844" actId="20577"/>
          <ac:spMkLst>
            <pc:docMk/>
            <pc:sldMk cId="764747989" sldId="328"/>
            <ac:spMk id="4" creationId="{FCD561F0-3CEA-442C-BA1C-6B4B56D445DA}"/>
          </ac:spMkLst>
        </pc:spChg>
      </pc:sldChg>
      <pc:sldChg chg="modSp add">
        <pc:chgData name="Kevin DeRudder" userId="b8db0611-c7c8-4114-b23c-d54441a090d5" providerId="ADAL" clId="{4A79A2E0-8971-4CCD-985E-7ED54C91120C}" dt="2018-12-19T10:34:23.489" v="3855" actId="20577"/>
        <pc:sldMkLst>
          <pc:docMk/>
          <pc:sldMk cId="411627693" sldId="329"/>
        </pc:sldMkLst>
        <pc:spChg chg="mod">
          <ac:chgData name="Kevin DeRudder" userId="b8db0611-c7c8-4114-b23c-d54441a090d5" providerId="ADAL" clId="{4A79A2E0-8971-4CCD-985E-7ED54C91120C}" dt="2018-12-19T10:34:23.489" v="3855" actId="20577"/>
          <ac:spMkLst>
            <pc:docMk/>
            <pc:sldMk cId="411627693" sldId="329"/>
            <ac:spMk id="2" creationId="{00000000-0000-0000-0000-000000000000}"/>
          </ac:spMkLst>
        </pc:spChg>
      </pc:sldChg>
      <pc:sldChg chg="addSp delSp modSp add">
        <pc:chgData name="Kevin DeRudder" userId="b8db0611-c7c8-4114-b23c-d54441a090d5" providerId="ADAL" clId="{4A79A2E0-8971-4CCD-985E-7ED54C91120C}" dt="2018-12-19T10:35:20.309" v="3876" actId="208"/>
        <pc:sldMkLst>
          <pc:docMk/>
          <pc:sldMk cId="4065482165" sldId="330"/>
        </pc:sldMkLst>
        <pc:spChg chg="del">
          <ac:chgData name="Kevin DeRudder" userId="b8db0611-c7c8-4114-b23c-d54441a090d5" providerId="ADAL" clId="{4A79A2E0-8971-4CCD-985E-7ED54C91120C}" dt="2018-12-19T10:34:33.037" v="3857"/>
          <ac:spMkLst>
            <pc:docMk/>
            <pc:sldMk cId="4065482165" sldId="330"/>
            <ac:spMk id="2" creationId="{BE7A0647-82D6-465A-A6F9-8F50C4DD0704}"/>
          </ac:spMkLst>
        </pc:spChg>
        <pc:spChg chg="del">
          <ac:chgData name="Kevin DeRudder" userId="b8db0611-c7c8-4114-b23c-d54441a090d5" providerId="ADAL" clId="{4A79A2E0-8971-4CCD-985E-7ED54C91120C}" dt="2018-12-19T10:34:33.037" v="3857"/>
          <ac:spMkLst>
            <pc:docMk/>
            <pc:sldMk cId="4065482165" sldId="330"/>
            <ac:spMk id="3" creationId="{328C5629-8980-4E2E-AEE0-8A25C64F8D48}"/>
          </ac:spMkLst>
        </pc:spChg>
        <pc:spChg chg="del">
          <ac:chgData name="Kevin DeRudder" userId="b8db0611-c7c8-4114-b23c-d54441a090d5" providerId="ADAL" clId="{4A79A2E0-8971-4CCD-985E-7ED54C91120C}" dt="2018-12-19T10:34:33.037" v="3857"/>
          <ac:spMkLst>
            <pc:docMk/>
            <pc:sldMk cId="4065482165" sldId="330"/>
            <ac:spMk id="4" creationId="{263C1C1A-9D13-41E8-8659-F152E4D8CAB0}"/>
          </ac:spMkLst>
        </pc:spChg>
        <pc:spChg chg="add mod">
          <ac:chgData name="Kevin DeRudder" userId="b8db0611-c7c8-4114-b23c-d54441a090d5" providerId="ADAL" clId="{4A79A2E0-8971-4CCD-985E-7ED54C91120C}" dt="2018-12-19T10:34:58.129" v="3870" actId="20577"/>
          <ac:spMkLst>
            <pc:docMk/>
            <pc:sldMk cId="4065482165" sldId="330"/>
            <ac:spMk id="5" creationId="{E2D46E40-D8B7-484D-A1AD-3DD78B56814D}"/>
          </ac:spMkLst>
        </pc:spChg>
        <pc:spChg chg="add mod">
          <ac:chgData name="Kevin DeRudder" userId="b8db0611-c7c8-4114-b23c-d54441a090d5" providerId="ADAL" clId="{4A79A2E0-8971-4CCD-985E-7ED54C91120C}" dt="2018-12-19T10:34:48.251" v="3860" actId="255"/>
          <ac:spMkLst>
            <pc:docMk/>
            <pc:sldMk cId="4065482165" sldId="330"/>
            <ac:spMk id="6" creationId="{B6D8B723-66A5-454C-A0F7-D6F46A91ECD8}"/>
          </ac:spMkLst>
        </pc:spChg>
        <pc:spChg chg="add mod">
          <ac:chgData name="Kevin DeRudder" userId="b8db0611-c7c8-4114-b23c-d54441a090d5" providerId="ADAL" clId="{4A79A2E0-8971-4CCD-985E-7ED54C91120C}" dt="2018-12-19T10:35:20.309" v="3876" actId="208"/>
          <ac:spMkLst>
            <pc:docMk/>
            <pc:sldMk cId="4065482165" sldId="330"/>
            <ac:spMk id="7" creationId="{C7D0E866-B882-4B43-9CF2-3B6E0AAA0E38}"/>
          </ac:spMkLst>
        </pc:spChg>
      </pc:sldChg>
      <pc:sldChg chg="addSp delSp modSp add">
        <pc:chgData name="Kevin DeRudder" userId="b8db0611-c7c8-4114-b23c-d54441a090d5" providerId="ADAL" clId="{4A79A2E0-8971-4CCD-985E-7ED54C91120C}" dt="2018-12-19T10:36:44.056" v="3891" actId="207"/>
        <pc:sldMkLst>
          <pc:docMk/>
          <pc:sldMk cId="1256770271" sldId="331"/>
        </pc:sldMkLst>
        <pc:spChg chg="mod">
          <ac:chgData name="Kevin DeRudder" userId="b8db0611-c7c8-4114-b23c-d54441a090d5" providerId="ADAL" clId="{4A79A2E0-8971-4CCD-985E-7ED54C91120C}" dt="2018-12-19T10:36:44.056" v="3891" actId="207"/>
          <ac:spMkLst>
            <pc:docMk/>
            <pc:sldMk cId="1256770271" sldId="331"/>
            <ac:spMk id="7" creationId="{C7D0E866-B882-4B43-9CF2-3B6E0AAA0E38}"/>
          </ac:spMkLst>
        </pc:spChg>
        <pc:spChg chg="add mod ord">
          <ac:chgData name="Kevin DeRudder" userId="b8db0611-c7c8-4114-b23c-d54441a090d5" providerId="ADAL" clId="{4A79A2E0-8971-4CCD-985E-7ED54C91120C}" dt="2018-12-19T10:36:38.334" v="3890" actId="1076"/>
          <ac:spMkLst>
            <pc:docMk/>
            <pc:sldMk cId="1256770271" sldId="331"/>
            <ac:spMk id="8" creationId="{521B0957-263A-45B4-9D21-FED4DD2CD4DA}"/>
          </ac:spMkLst>
        </pc:spChg>
        <pc:spChg chg="add del mod">
          <ac:chgData name="Kevin DeRudder" userId="b8db0611-c7c8-4114-b23c-d54441a090d5" providerId="ADAL" clId="{4A79A2E0-8971-4CCD-985E-7ED54C91120C}" dt="2018-12-19T10:36:20.239" v="3886" actId="478"/>
          <ac:spMkLst>
            <pc:docMk/>
            <pc:sldMk cId="1256770271" sldId="331"/>
            <ac:spMk id="9" creationId="{117B5525-DFF9-4376-A94D-F23C1285CE46}"/>
          </ac:spMkLst>
        </pc:spChg>
      </pc:sldChg>
      <pc:sldChg chg="modSp add">
        <pc:chgData name="Kevin DeRudder" userId="b8db0611-c7c8-4114-b23c-d54441a090d5" providerId="ADAL" clId="{4A79A2E0-8971-4CCD-985E-7ED54C91120C}" dt="2018-12-19T10:40:23.072" v="3899" actId="20577"/>
        <pc:sldMkLst>
          <pc:docMk/>
          <pc:sldMk cId="3213222722" sldId="332"/>
        </pc:sldMkLst>
        <pc:spChg chg="mod">
          <ac:chgData name="Kevin DeRudder" userId="b8db0611-c7c8-4114-b23c-d54441a090d5" providerId="ADAL" clId="{4A79A2E0-8971-4CCD-985E-7ED54C91120C}" dt="2018-12-19T10:40:23.072" v="3899" actId="20577"/>
          <ac:spMkLst>
            <pc:docMk/>
            <pc:sldMk cId="3213222722" sldId="332"/>
            <ac:spMk id="2" creationId="{00000000-0000-0000-0000-000000000000}"/>
          </ac:spMkLst>
        </pc:spChg>
      </pc:sldChg>
      <pc:sldChg chg="addSp delSp modSp add">
        <pc:chgData name="Kevin DeRudder" userId="b8db0611-c7c8-4114-b23c-d54441a090d5" providerId="ADAL" clId="{4A79A2E0-8971-4CCD-985E-7ED54C91120C}" dt="2018-12-19T10:41:19.068" v="3939" actId="404"/>
        <pc:sldMkLst>
          <pc:docMk/>
          <pc:sldMk cId="4110814134" sldId="333"/>
        </pc:sldMkLst>
        <pc:spChg chg="del">
          <ac:chgData name="Kevin DeRudder" userId="b8db0611-c7c8-4114-b23c-d54441a090d5" providerId="ADAL" clId="{4A79A2E0-8971-4CCD-985E-7ED54C91120C}" dt="2018-12-19T10:40:35.057" v="3901"/>
          <ac:spMkLst>
            <pc:docMk/>
            <pc:sldMk cId="4110814134" sldId="333"/>
            <ac:spMk id="2" creationId="{786A70F6-970D-4942-BCB4-86A138B13AD2}"/>
          </ac:spMkLst>
        </pc:spChg>
        <pc:spChg chg="del">
          <ac:chgData name="Kevin DeRudder" userId="b8db0611-c7c8-4114-b23c-d54441a090d5" providerId="ADAL" clId="{4A79A2E0-8971-4CCD-985E-7ED54C91120C}" dt="2018-12-19T10:40:35.057" v="3901"/>
          <ac:spMkLst>
            <pc:docMk/>
            <pc:sldMk cId="4110814134" sldId="333"/>
            <ac:spMk id="3" creationId="{3F75B299-4687-4A58-9F41-8CCDB04E1FF7}"/>
          </ac:spMkLst>
        </pc:spChg>
        <pc:spChg chg="del">
          <ac:chgData name="Kevin DeRudder" userId="b8db0611-c7c8-4114-b23c-d54441a090d5" providerId="ADAL" clId="{4A79A2E0-8971-4CCD-985E-7ED54C91120C}" dt="2018-12-19T10:40:35.057" v="3901"/>
          <ac:spMkLst>
            <pc:docMk/>
            <pc:sldMk cId="4110814134" sldId="333"/>
            <ac:spMk id="4" creationId="{37F8B6E4-0E14-498D-B555-7A49B5474297}"/>
          </ac:spMkLst>
        </pc:spChg>
        <pc:spChg chg="add mod">
          <ac:chgData name="Kevin DeRudder" userId="b8db0611-c7c8-4114-b23c-d54441a090d5" providerId="ADAL" clId="{4A79A2E0-8971-4CCD-985E-7ED54C91120C}" dt="2018-12-19T10:40:40.661" v="3920" actId="20577"/>
          <ac:spMkLst>
            <pc:docMk/>
            <pc:sldMk cId="4110814134" sldId="333"/>
            <ac:spMk id="5" creationId="{4AF3CD8C-7839-4B7C-8AF2-17F14DCB279E}"/>
          </ac:spMkLst>
        </pc:spChg>
        <pc:spChg chg="add mod">
          <ac:chgData name="Kevin DeRudder" userId="b8db0611-c7c8-4114-b23c-d54441a090d5" providerId="ADAL" clId="{4A79A2E0-8971-4CCD-985E-7ED54C91120C}" dt="2018-12-19T10:41:19.068" v="3939" actId="404"/>
          <ac:spMkLst>
            <pc:docMk/>
            <pc:sldMk cId="4110814134" sldId="333"/>
            <ac:spMk id="6" creationId="{EBF852CE-3A2E-4016-B3D9-A6F084FBABA7}"/>
          </ac:spMkLst>
        </pc:spChg>
        <pc:spChg chg="add mod">
          <ac:chgData name="Kevin DeRudder" userId="b8db0611-c7c8-4114-b23c-d54441a090d5" providerId="ADAL" clId="{4A79A2E0-8971-4CCD-985E-7ED54C91120C}" dt="2018-12-19T10:41:05.399" v="3923" actId="1076"/>
          <ac:spMkLst>
            <pc:docMk/>
            <pc:sldMk cId="4110814134" sldId="333"/>
            <ac:spMk id="7" creationId="{B69AF527-1E6F-43E7-90D9-3D9AE0B5CA72}"/>
          </ac:spMkLst>
        </pc:spChg>
      </pc:sldChg>
      <pc:sldChg chg="addSp delSp modSp add">
        <pc:chgData name="Kevin DeRudder" userId="b8db0611-c7c8-4114-b23c-d54441a090d5" providerId="ADAL" clId="{4A79A2E0-8971-4CCD-985E-7ED54C91120C}" dt="2018-12-19T10:43:37.973" v="3988" actId="478"/>
        <pc:sldMkLst>
          <pc:docMk/>
          <pc:sldMk cId="2360309013" sldId="334"/>
        </pc:sldMkLst>
        <pc:spChg chg="add del mod">
          <ac:chgData name="Kevin DeRudder" userId="b8db0611-c7c8-4114-b23c-d54441a090d5" providerId="ADAL" clId="{4A79A2E0-8971-4CCD-985E-7ED54C91120C}" dt="2018-12-19T10:42:26.082" v="3963" actId="478"/>
          <ac:spMkLst>
            <pc:docMk/>
            <pc:sldMk cId="2360309013" sldId="334"/>
            <ac:spMk id="2" creationId="{7BCFB84B-6CE0-41E7-80A8-19EADFFBD73B}"/>
          </ac:spMkLst>
        </pc:spChg>
        <pc:spChg chg="del">
          <ac:chgData name="Kevin DeRudder" userId="b8db0611-c7c8-4114-b23c-d54441a090d5" providerId="ADAL" clId="{4A79A2E0-8971-4CCD-985E-7ED54C91120C}" dt="2018-12-19T10:41:46.623" v="3948" actId="478"/>
          <ac:spMkLst>
            <pc:docMk/>
            <pc:sldMk cId="2360309013" sldId="334"/>
            <ac:spMk id="3" creationId="{0812BE60-D45B-4D07-A0DE-5040FDE0485F}"/>
          </ac:spMkLst>
        </pc:spChg>
        <pc:spChg chg="add mod">
          <ac:chgData name="Kevin DeRudder" userId="b8db0611-c7c8-4114-b23c-d54441a090d5" providerId="ADAL" clId="{4A79A2E0-8971-4CCD-985E-7ED54C91120C}" dt="2018-12-19T10:42:34.025" v="3965" actId="1076"/>
          <ac:spMkLst>
            <pc:docMk/>
            <pc:sldMk cId="2360309013" sldId="334"/>
            <ac:spMk id="7" creationId="{1E63A2CD-5B85-439F-9A41-4A097F1AD152}"/>
          </ac:spMkLst>
        </pc:spChg>
        <pc:spChg chg="add del mod">
          <ac:chgData name="Kevin DeRudder" userId="b8db0611-c7c8-4114-b23c-d54441a090d5" providerId="ADAL" clId="{4A79A2E0-8971-4CCD-985E-7ED54C91120C}" dt="2018-12-19T10:43:09.311" v="3980" actId="478"/>
          <ac:spMkLst>
            <pc:docMk/>
            <pc:sldMk cId="2360309013" sldId="334"/>
            <ac:spMk id="8" creationId="{D2C6E143-02EF-4661-880B-916970CE9EB5}"/>
          </ac:spMkLst>
        </pc:spChg>
        <pc:spChg chg="add del mod">
          <ac:chgData name="Kevin DeRudder" userId="b8db0611-c7c8-4114-b23c-d54441a090d5" providerId="ADAL" clId="{4A79A2E0-8971-4CCD-985E-7ED54C91120C}" dt="2018-12-19T10:43:09.311" v="3980" actId="478"/>
          <ac:spMkLst>
            <pc:docMk/>
            <pc:sldMk cId="2360309013" sldId="334"/>
            <ac:spMk id="9" creationId="{05F15833-A2E6-4C6D-ABD5-25B5FE04A353}"/>
          </ac:spMkLst>
        </pc:spChg>
        <pc:spChg chg="add del mod">
          <ac:chgData name="Kevin DeRudder" userId="b8db0611-c7c8-4114-b23c-d54441a090d5" providerId="ADAL" clId="{4A79A2E0-8971-4CCD-985E-7ED54C91120C}" dt="2018-12-19T10:43:09.311" v="3980" actId="478"/>
          <ac:spMkLst>
            <pc:docMk/>
            <pc:sldMk cId="2360309013" sldId="334"/>
            <ac:spMk id="10" creationId="{B22C30B2-3200-4F83-BC1D-2A5AFE09B2F5}"/>
          </ac:spMkLst>
        </pc:spChg>
        <pc:spChg chg="add del mod">
          <ac:chgData name="Kevin DeRudder" userId="b8db0611-c7c8-4114-b23c-d54441a090d5" providerId="ADAL" clId="{4A79A2E0-8971-4CCD-985E-7ED54C91120C}" dt="2018-12-19T10:43:09.311" v="3980" actId="478"/>
          <ac:spMkLst>
            <pc:docMk/>
            <pc:sldMk cId="2360309013" sldId="334"/>
            <ac:spMk id="11" creationId="{143FD0C4-429E-4DA0-BCC3-E2E087232229}"/>
          </ac:spMkLst>
        </pc:spChg>
        <pc:spChg chg="add del mod">
          <ac:chgData name="Kevin DeRudder" userId="b8db0611-c7c8-4114-b23c-d54441a090d5" providerId="ADAL" clId="{4A79A2E0-8971-4CCD-985E-7ED54C91120C}" dt="2018-12-19T10:43:09.311" v="3980" actId="478"/>
          <ac:spMkLst>
            <pc:docMk/>
            <pc:sldMk cId="2360309013" sldId="334"/>
            <ac:spMk id="12" creationId="{33C2FA53-C5DB-49BD-9485-E5CA71D8DAE2}"/>
          </ac:spMkLst>
        </pc:spChg>
        <pc:spChg chg="add del mod">
          <ac:chgData name="Kevin DeRudder" userId="b8db0611-c7c8-4114-b23c-d54441a090d5" providerId="ADAL" clId="{4A79A2E0-8971-4CCD-985E-7ED54C91120C}" dt="2018-12-19T10:43:09.311" v="3980" actId="478"/>
          <ac:spMkLst>
            <pc:docMk/>
            <pc:sldMk cId="2360309013" sldId="334"/>
            <ac:spMk id="13" creationId="{BD1749AC-C724-46CB-AEB2-F9ACD098CAB5}"/>
          </ac:spMkLst>
        </pc:spChg>
        <pc:spChg chg="add del mod">
          <ac:chgData name="Kevin DeRudder" userId="b8db0611-c7c8-4114-b23c-d54441a090d5" providerId="ADAL" clId="{4A79A2E0-8971-4CCD-985E-7ED54C91120C}" dt="2018-12-19T10:43:15.660" v="3983" actId="478"/>
          <ac:spMkLst>
            <pc:docMk/>
            <pc:sldMk cId="2360309013" sldId="334"/>
            <ac:spMk id="14" creationId="{7A77828A-9079-4079-9A07-177EDDA8FF9C}"/>
          </ac:spMkLst>
        </pc:spChg>
        <pc:spChg chg="add del mod">
          <ac:chgData name="Kevin DeRudder" userId="b8db0611-c7c8-4114-b23c-d54441a090d5" providerId="ADAL" clId="{4A79A2E0-8971-4CCD-985E-7ED54C91120C}" dt="2018-12-19T10:43:09.311" v="3980" actId="478"/>
          <ac:spMkLst>
            <pc:docMk/>
            <pc:sldMk cId="2360309013" sldId="334"/>
            <ac:spMk id="15" creationId="{16695FD1-D211-400E-852A-CBBFDFAF33A2}"/>
          </ac:spMkLst>
        </pc:spChg>
        <pc:spChg chg="add del mod">
          <ac:chgData name="Kevin DeRudder" userId="b8db0611-c7c8-4114-b23c-d54441a090d5" providerId="ADAL" clId="{4A79A2E0-8971-4CCD-985E-7ED54C91120C}" dt="2018-12-19T10:43:09.311" v="3980" actId="478"/>
          <ac:spMkLst>
            <pc:docMk/>
            <pc:sldMk cId="2360309013" sldId="334"/>
            <ac:spMk id="16" creationId="{2340C8CD-F5D0-45FB-B67C-57321FD945EC}"/>
          </ac:spMkLst>
        </pc:spChg>
        <pc:spChg chg="add del mod">
          <ac:chgData name="Kevin DeRudder" userId="b8db0611-c7c8-4114-b23c-d54441a090d5" providerId="ADAL" clId="{4A79A2E0-8971-4CCD-985E-7ED54C91120C}" dt="2018-12-19T10:43:09.311" v="3980" actId="478"/>
          <ac:spMkLst>
            <pc:docMk/>
            <pc:sldMk cId="2360309013" sldId="334"/>
            <ac:spMk id="17" creationId="{AE3C664F-ED2E-4B7B-A2AB-4644C744CDA8}"/>
          </ac:spMkLst>
        </pc:spChg>
        <pc:spChg chg="add del mod">
          <ac:chgData name="Kevin DeRudder" userId="b8db0611-c7c8-4114-b23c-d54441a090d5" providerId="ADAL" clId="{4A79A2E0-8971-4CCD-985E-7ED54C91120C}" dt="2018-12-19T10:43:15.660" v="3983" actId="478"/>
          <ac:spMkLst>
            <pc:docMk/>
            <pc:sldMk cId="2360309013" sldId="334"/>
            <ac:spMk id="18" creationId="{AAB9665E-C48D-425B-933F-2A65FE9D976D}"/>
          </ac:spMkLst>
        </pc:spChg>
        <pc:spChg chg="add del mod">
          <ac:chgData name="Kevin DeRudder" userId="b8db0611-c7c8-4114-b23c-d54441a090d5" providerId="ADAL" clId="{4A79A2E0-8971-4CCD-985E-7ED54C91120C}" dt="2018-12-19T10:43:36.380" v="3987" actId="478"/>
          <ac:spMkLst>
            <pc:docMk/>
            <pc:sldMk cId="2360309013" sldId="334"/>
            <ac:spMk id="19" creationId="{17B545E8-BB86-40EA-98C9-D48FA4150B3A}"/>
          </ac:spMkLst>
        </pc:spChg>
        <pc:spChg chg="add del mod">
          <ac:chgData name="Kevin DeRudder" userId="b8db0611-c7c8-4114-b23c-d54441a090d5" providerId="ADAL" clId="{4A79A2E0-8971-4CCD-985E-7ED54C91120C}" dt="2018-12-19T10:43:37.973" v="3988" actId="478"/>
          <ac:spMkLst>
            <pc:docMk/>
            <pc:sldMk cId="2360309013" sldId="334"/>
            <ac:spMk id="20" creationId="{2849EAAA-6F2B-491F-A75A-2EFD05828D1B}"/>
          </ac:spMkLst>
        </pc:spChg>
        <pc:spChg chg="add del mod">
          <ac:chgData name="Kevin DeRudder" userId="b8db0611-c7c8-4114-b23c-d54441a090d5" providerId="ADAL" clId="{4A79A2E0-8971-4CCD-985E-7ED54C91120C}" dt="2018-12-19T10:42:23.364" v="3961" actId="478"/>
          <ac:spMkLst>
            <pc:docMk/>
            <pc:sldMk cId="2360309013" sldId="334"/>
            <ac:spMk id="41" creationId="{BD634BC1-A821-4851-A0CA-940E1D01BEBA}"/>
          </ac:spMkLst>
        </pc:spChg>
        <pc:spChg chg="add del mod">
          <ac:chgData name="Kevin DeRudder" userId="b8db0611-c7c8-4114-b23c-d54441a090d5" providerId="ADAL" clId="{4A79A2E0-8971-4CCD-985E-7ED54C91120C}" dt="2018-12-19T10:42:27.635" v="3964" actId="478"/>
          <ac:spMkLst>
            <pc:docMk/>
            <pc:sldMk cId="2360309013" sldId="334"/>
            <ac:spMk id="43" creationId="{49C96E39-164A-44FF-A983-9FCF82DCEDC6}"/>
          </ac:spMkLst>
        </pc:spChg>
        <pc:cxnChg chg="add del mod">
          <ac:chgData name="Kevin DeRudder" userId="b8db0611-c7c8-4114-b23c-d54441a090d5" providerId="ADAL" clId="{4A79A2E0-8971-4CCD-985E-7ED54C91120C}" dt="2018-12-19T10:43:09.311" v="3980" actId="478"/>
          <ac:cxnSpMkLst>
            <pc:docMk/>
            <pc:sldMk cId="2360309013" sldId="334"/>
            <ac:cxnSpMk id="4" creationId="{311C8B07-9CCF-4F78-8FDA-EDBF60B7BDA6}"/>
          </ac:cxnSpMkLst>
        </pc:cxnChg>
        <pc:cxnChg chg="add del mod">
          <ac:chgData name="Kevin DeRudder" userId="b8db0611-c7c8-4114-b23c-d54441a090d5" providerId="ADAL" clId="{4A79A2E0-8971-4CCD-985E-7ED54C91120C}" dt="2018-12-19T10:43:09.311" v="3980" actId="478"/>
          <ac:cxnSpMkLst>
            <pc:docMk/>
            <pc:sldMk cId="2360309013" sldId="334"/>
            <ac:cxnSpMk id="5" creationId="{C3A203EC-E50B-4524-807E-56B74416DA52}"/>
          </ac:cxnSpMkLst>
        </pc:cxnChg>
        <pc:cxnChg chg="add del mod">
          <ac:chgData name="Kevin DeRudder" userId="b8db0611-c7c8-4114-b23c-d54441a090d5" providerId="ADAL" clId="{4A79A2E0-8971-4CCD-985E-7ED54C91120C}" dt="2018-12-19T10:43:09.311" v="3980" actId="478"/>
          <ac:cxnSpMkLst>
            <pc:docMk/>
            <pc:sldMk cId="2360309013" sldId="334"/>
            <ac:cxnSpMk id="6" creationId="{A1078155-FEE2-42B1-98AA-87CD331D6A7E}"/>
          </ac:cxnSpMkLst>
        </pc:cxnChg>
        <pc:cxnChg chg="add del mod">
          <ac:chgData name="Kevin DeRudder" userId="b8db0611-c7c8-4114-b23c-d54441a090d5" providerId="ADAL" clId="{4A79A2E0-8971-4CCD-985E-7ED54C91120C}" dt="2018-12-19T10:43:09.311" v="3980" actId="478"/>
          <ac:cxnSpMkLst>
            <pc:docMk/>
            <pc:sldMk cId="2360309013" sldId="334"/>
            <ac:cxnSpMk id="21" creationId="{D3565F41-54CC-4ABB-94E1-DB0F6BE28C8D}"/>
          </ac:cxnSpMkLst>
        </pc:cxnChg>
        <pc:cxnChg chg="add del mod">
          <ac:chgData name="Kevin DeRudder" userId="b8db0611-c7c8-4114-b23c-d54441a090d5" providerId="ADAL" clId="{4A79A2E0-8971-4CCD-985E-7ED54C91120C}" dt="2018-12-19T10:43:09.311" v="3980" actId="478"/>
          <ac:cxnSpMkLst>
            <pc:docMk/>
            <pc:sldMk cId="2360309013" sldId="334"/>
            <ac:cxnSpMk id="22" creationId="{A456ACC9-0709-4ED8-A662-C68C12CC54B5}"/>
          </ac:cxnSpMkLst>
        </pc:cxnChg>
        <pc:cxnChg chg="add del mod">
          <ac:chgData name="Kevin DeRudder" userId="b8db0611-c7c8-4114-b23c-d54441a090d5" providerId="ADAL" clId="{4A79A2E0-8971-4CCD-985E-7ED54C91120C}" dt="2018-12-19T10:43:09.311" v="3980" actId="478"/>
          <ac:cxnSpMkLst>
            <pc:docMk/>
            <pc:sldMk cId="2360309013" sldId="334"/>
            <ac:cxnSpMk id="23" creationId="{922C6FA2-E930-47C9-9C53-D646E813DC71}"/>
          </ac:cxnSpMkLst>
        </pc:cxnChg>
        <pc:cxnChg chg="add del mod">
          <ac:chgData name="Kevin DeRudder" userId="b8db0611-c7c8-4114-b23c-d54441a090d5" providerId="ADAL" clId="{4A79A2E0-8971-4CCD-985E-7ED54C91120C}" dt="2018-12-19T10:43:09.311" v="3980" actId="478"/>
          <ac:cxnSpMkLst>
            <pc:docMk/>
            <pc:sldMk cId="2360309013" sldId="334"/>
            <ac:cxnSpMk id="24" creationId="{D5A26D79-9C1C-4340-8BA2-D794A206E3F5}"/>
          </ac:cxnSpMkLst>
        </pc:cxnChg>
        <pc:cxnChg chg="add del mod">
          <ac:chgData name="Kevin DeRudder" userId="b8db0611-c7c8-4114-b23c-d54441a090d5" providerId="ADAL" clId="{4A79A2E0-8971-4CCD-985E-7ED54C91120C}" dt="2018-12-19T10:43:09.311" v="3980" actId="478"/>
          <ac:cxnSpMkLst>
            <pc:docMk/>
            <pc:sldMk cId="2360309013" sldId="334"/>
            <ac:cxnSpMk id="25" creationId="{5690C096-3E55-4BEA-88F1-488766C2C5E6}"/>
          </ac:cxnSpMkLst>
        </pc:cxnChg>
        <pc:cxnChg chg="add del mod">
          <ac:chgData name="Kevin DeRudder" userId="b8db0611-c7c8-4114-b23c-d54441a090d5" providerId="ADAL" clId="{4A79A2E0-8971-4CCD-985E-7ED54C91120C}" dt="2018-12-19T10:43:09.311" v="3980" actId="478"/>
          <ac:cxnSpMkLst>
            <pc:docMk/>
            <pc:sldMk cId="2360309013" sldId="334"/>
            <ac:cxnSpMk id="26" creationId="{7BCF3B6F-114D-4703-B954-7F10B2257644}"/>
          </ac:cxnSpMkLst>
        </pc:cxnChg>
        <pc:cxnChg chg="add del mod">
          <ac:chgData name="Kevin DeRudder" userId="b8db0611-c7c8-4114-b23c-d54441a090d5" providerId="ADAL" clId="{4A79A2E0-8971-4CCD-985E-7ED54C91120C}" dt="2018-12-19T10:43:09.311" v="3980" actId="478"/>
          <ac:cxnSpMkLst>
            <pc:docMk/>
            <pc:sldMk cId="2360309013" sldId="334"/>
            <ac:cxnSpMk id="27" creationId="{A9AA0A07-934F-49B3-AA8F-62D37A0971D6}"/>
          </ac:cxnSpMkLst>
        </pc:cxnChg>
        <pc:cxnChg chg="add del mod">
          <ac:chgData name="Kevin DeRudder" userId="b8db0611-c7c8-4114-b23c-d54441a090d5" providerId="ADAL" clId="{4A79A2E0-8971-4CCD-985E-7ED54C91120C}" dt="2018-12-19T10:43:16.947" v="3984" actId="478"/>
          <ac:cxnSpMkLst>
            <pc:docMk/>
            <pc:sldMk cId="2360309013" sldId="334"/>
            <ac:cxnSpMk id="28" creationId="{4F7AADA6-9908-4D7F-8956-9F0C768BFA32}"/>
          </ac:cxnSpMkLst>
        </pc:cxnChg>
        <pc:cxnChg chg="add del mod">
          <ac:chgData name="Kevin DeRudder" userId="b8db0611-c7c8-4114-b23c-d54441a090d5" providerId="ADAL" clId="{4A79A2E0-8971-4CCD-985E-7ED54C91120C}" dt="2018-12-19T10:43:09.311" v="3980" actId="478"/>
          <ac:cxnSpMkLst>
            <pc:docMk/>
            <pc:sldMk cId="2360309013" sldId="334"/>
            <ac:cxnSpMk id="29" creationId="{2B8B62B8-DE85-4BBC-B416-23565DDE15D1}"/>
          </ac:cxnSpMkLst>
        </pc:cxnChg>
        <pc:cxnChg chg="add del mod">
          <ac:chgData name="Kevin DeRudder" userId="b8db0611-c7c8-4114-b23c-d54441a090d5" providerId="ADAL" clId="{4A79A2E0-8971-4CCD-985E-7ED54C91120C}" dt="2018-12-19T10:43:09.311" v="3980" actId="478"/>
          <ac:cxnSpMkLst>
            <pc:docMk/>
            <pc:sldMk cId="2360309013" sldId="334"/>
            <ac:cxnSpMk id="30" creationId="{5CC28FBD-AFD4-4DED-9DE7-395129717FDE}"/>
          </ac:cxnSpMkLst>
        </pc:cxnChg>
      </pc:sldChg>
      <pc:sldChg chg="delSp modSp add">
        <pc:chgData name="Kevin DeRudder" userId="b8db0611-c7c8-4114-b23c-d54441a090d5" providerId="ADAL" clId="{4A79A2E0-8971-4CCD-985E-7ED54C91120C}" dt="2018-12-19T10:42:59.016" v="3979" actId="478"/>
        <pc:sldMkLst>
          <pc:docMk/>
          <pc:sldMk cId="3881402376" sldId="335"/>
        </pc:sldMkLst>
        <pc:cxnChg chg="del">
          <ac:chgData name="Kevin DeRudder" userId="b8db0611-c7c8-4114-b23c-d54441a090d5" providerId="ADAL" clId="{4A79A2E0-8971-4CCD-985E-7ED54C91120C}" dt="2018-12-19T10:42:47.644" v="3968" actId="478"/>
          <ac:cxnSpMkLst>
            <pc:docMk/>
            <pc:sldMk cId="3881402376" sldId="335"/>
            <ac:cxnSpMk id="4" creationId="{311C8B07-9CCF-4F78-8FDA-EDBF60B7BDA6}"/>
          </ac:cxnSpMkLst>
        </pc:cxnChg>
        <pc:cxnChg chg="del mod">
          <ac:chgData name="Kevin DeRudder" userId="b8db0611-c7c8-4114-b23c-d54441a090d5" providerId="ADAL" clId="{4A79A2E0-8971-4CCD-985E-7ED54C91120C}" dt="2018-12-19T10:42:55.934" v="3976" actId="478"/>
          <ac:cxnSpMkLst>
            <pc:docMk/>
            <pc:sldMk cId="3881402376" sldId="335"/>
            <ac:cxnSpMk id="5" creationId="{C3A203EC-E50B-4524-807E-56B74416DA52}"/>
          </ac:cxnSpMkLst>
        </pc:cxnChg>
        <pc:cxnChg chg="del mod">
          <ac:chgData name="Kevin DeRudder" userId="b8db0611-c7c8-4114-b23c-d54441a090d5" providerId="ADAL" clId="{4A79A2E0-8971-4CCD-985E-7ED54C91120C}" dt="2018-12-19T10:42:52.072" v="3973" actId="478"/>
          <ac:cxnSpMkLst>
            <pc:docMk/>
            <pc:sldMk cId="3881402376" sldId="335"/>
            <ac:cxnSpMk id="6" creationId="{A1078155-FEE2-42B1-98AA-87CD331D6A7E}"/>
          </ac:cxnSpMkLst>
        </pc:cxnChg>
        <pc:cxnChg chg="del">
          <ac:chgData name="Kevin DeRudder" userId="b8db0611-c7c8-4114-b23c-d54441a090d5" providerId="ADAL" clId="{4A79A2E0-8971-4CCD-985E-7ED54C91120C}" dt="2018-12-19T10:42:53.321" v="3974" actId="478"/>
          <ac:cxnSpMkLst>
            <pc:docMk/>
            <pc:sldMk cId="3881402376" sldId="335"/>
            <ac:cxnSpMk id="21" creationId="{D3565F41-54CC-4ABB-94E1-DB0F6BE28C8D}"/>
          </ac:cxnSpMkLst>
        </pc:cxnChg>
        <pc:cxnChg chg="del">
          <ac:chgData name="Kevin DeRudder" userId="b8db0611-c7c8-4114-b23c-d54441a090d5" providerId="ADAL" clId="{4A79A2E0-8971-4CCD-985E-7ED54C91120C}" dt="2018-12-19T10:42:51.166" v="3972" actId="478"/>
          <ac:cxnSpMkLst>
            <pc:docMk/>
            <pc:sldMk cId="3881402376" sldId="335"/>
            <ac:cxnSpMk id="22" creationId="{A456ACC9-0709-4ED8-A662-C68C12CC54B5}"/>
          </ac:cxnSpMkLst>
        </pc:cxnChg>
        <pc:cxnChg chg="del">
          <ac:chgData name="Kevin DeRudder" userId="b8db0611-c7c8-4114-b23c-d54441a090d5" providerId="ADAL" clId="{4A79A2E0-8971-4CCD-985E-7ED54C91120C}" dt="2018-12-19T10:42:49.448" v="3970" actId="478"/>
          <ac:cxnSpMkLst>
            <pc:docMk/>
            <pc:sldMk cId="3881402376" sldId="335"/>
            <ac:cxnSpMk id="23" creationId="{922C6FA2-E930-47C9-9C53-D646E813DC71}"/>
          </ac:cxnSpMkLst>
        </pc:cxnChg>
        <pc:cxnChg chg="del mod">
          <ac:chgData name="Kevin DeRudder" userId="b8db0611-c7c8-4114-b23c-d54441a090d5" providerId="ADAL" clId="{4A79A2E0-8971-4CCD-985E-7ED54C91120C}" dt="2018-12-19T10:42:54.797" v="3975" actId="478"/>
          <ac:cxnSpMkLst>
            <pc:docMk/>
            <pc:sldMk cId="3881402376" sldId="335"/>
            <ac:cxnSpMk id="24" creationId="{D5A26D79-9C1C-4340-8BA2-D794A206E3F5}"/>
          </ac:cxnSpMkLst>
        </pc:cxnChg>
        <pc:cxnChg chg="del">
          <ac:chgData name="Kevin DeRudder" userId="b8db0611-c7c8-4114-b23c-d54441a090d5" providerId="ADAL" clId="{4A79A2E0-8971-4CCD-985E-7ED54C91120C}" dt="2018-12-19T10:42:50.261" v="3971" actId="478"/>
          <ac:cxnSpMkLst>
            <pc:docMk/>
            <pc:sldMk cId="3881402376" sldId="335"/>
            <ac:cxnSpMk id="25" creationId="{5690C096-3E55-4BEA-88F1-488766C2C5E6}"/>
          </ac:cxnSpMkLst>
        </pc:cxnChg>
        <pc:cxnChg chg="del">
          <ac:chgData name="Kevin DeRudder" userId="b8db0611-c7c8-4114-b23c-d54441a090d5" providerId="ADAL" clId="{4A79A2E0-8971-4CCD-985E-7ED54C91120C}" dt="2018-12-19T10:42:48.518" v="3969" actId="478"/>
          <ac:cxnSpMkLst>
            <pc:docMk/>
            <pc:sldMk cId="3881402376" sldId="335"/>
            <ac:cxnSpMk id="26" creationId="{7BCF3B6F-114D-4703-B954-7F10B2257644}"/>
          </ac:cxnSpMkLst>
        </pc:cxnChg>
        <pc:cxnChg chg="del">
          <ac:chgData name="Kevin DeRudder" userId="b8db0611-c7c8-4114-b23c-d54441a090d5" providerId="ADAL" clId="{4A79A2E0-8971-4CCD-985E-7ED54C91120C}" dt="2018-12-19T10:42:58.141" v="3978" actId="478"/>
          <ac:cxnSpMkLst>
            <pc:docMk/>
            <pc:sldMk cId="3881402376" sldId="335"/>
            <ac:cxnSpMk id="27" creationId="{A9AA0A07-934F-49B3-AA8F-62D37A0971D6}"/>
          </ac:cxnSpMkLst>
        </pc:cxnChg>
        <pc:cxnChg chg="del mod">
          <ac:chgData name="Kevin DeRudder" userId="b8db0611-c7c8-4114-b23c-d54441a090d5" providerId="ADAL" clId="{4A79A2E0-8971-4CCD-985E-7ED54C91120C}" dt="2018-12-19T10:42:56.746" v="3977" actId="478"/>
          <ac:cxnSpMkLst>
            <pc:docMk/>
            <pc:sldMk cId="3881402376" sldId="335"/>
            <ac:cxnSpMk id="28" creationId="{4F7AADA6-9908-4D7F-8956-9F0C768BFA32}"/>
          </ac:cxnSpMkLst>
        </pc:cxnChg>
        <pc:cxnChg chg="del">
          <ac:chgData name="Kevin DeRudder" userId="b8db0611-c7c8-4114-b23c-d54441a090d5" providerId="ADAL" clId="{4A79A2E0-8971-4CCD-985E-7ED54C91120C}" dt="2018-12-19T10:42:59.016" v="3979" actId="478"/>
          <ac:cxnSpMkLst>
            <pc:docMk/>
            <pc:sldMk cId="3881402376" sldId="335"/>
            <ac:cxnSpMk id="29" creationId="{2B8B62B8-DE85-4BBC-B416-23565DDE15D1}"/>
          </ac:cxnSpMkLst>
        </pc:cxnChg>
      </pc:sldChg>
      <pc:sldChg chg="modSp add">
        <pc:chgData name="Kevin DeRudder" userId="b8db0611-c7c8-4114-b23c-d54441a090d5" providerId="ADAL" clId="{4A79A2E0-8971-4CCD-985E-7ED54C91120C}" dt="2018-12-19T10:43:29.763" v="3985" actId="167"/>
        <pc:sldMkLst>
          <pc:docMk/>
          <pc:sldMk cId="693167582" sldId="336"/>
        </pc:sldMkLst>
        <pc:cxnChg chg="ord">
          <ac:chgData name="Kevin DeRudder" userId="b8db0611-c7c8-4114-b23c-d54441a090d5" providerId="ADAL" clId="{4A79A2E0-8971-4CCD-985E-7ED54C91120C}" dt="2018-12-19T10:43:29.763" v="3985" actId="167"/>
          <ac:cxnSpMkLst>
            <pc:docMk/>
            <pc:sldMk cId="693167582" sldId="336"/>
            <ac:cxnSpMk id="28" creationId="{4F7AADA6-9908-4D7F-8956-9F0C768BFA32}"/>
          </ac:cxnSpMkLst>
        </pc:cxnChg>
      </pc:sldChg>
      <pc:sldChg chg="add">
        <pc:chgData name="Kevin DeRudder" userId="b8db0611-c7c8-4114-b23c-d54441a090d5" providerId="ADAL" clId="{4A79A2E0-8971-4CCD-985E-7ED54C91120C}" dt="2018-12-19T10:43:33.497" v="3986"/>
        <pc:sldMkLst>
          <pc:docMk/>
          <pc:sldMk cId="377399560" sldId="337"/>
        </pc:sldMkLst>
      </pc:sldChg>
      <pc:sldChg chg="modSp add">
        <pc:chgData name="Kevin DeRudder" userId="b8db0611-c7c8-4114-b23c-d54441a090d5" providerId="ADAL" clId="{4A79A2E0-8971-4CCD-985E-7ED54C91120C}" dt="2018-12-19T10:44:46.902" v="4012" actId="20577"/>
        <pc:sldMkLst>
          <pc:docMk/>
          <pc:sldMk cId="2086522361" sldId="338"/>
        </pc:sldMkLst>
        <pc:spChg chg="mod">
          <ac:chgData name="Kevin DeRudder" userId="b8db0611-c7c8-4114-b23c-d54441a090d5" providerId="ADAL" clId="{4A79A2E0-8971-4CCD-985E-7ED54C91120C}" dt="2018-12-19T10:44:12.170" v="4000" actId="20577"/>
          <ac:spMkLst>
            <pc:docMk/>
            <pc:sldMk cId="2086522361" sldId="338"/>
            <ac:spMk id="2" creationId="{DE539506-FF2C-4FC4-9B27-9C0F8DA788DE}"/>
          </ac:spMkLst>
        </pc:spChg>
        <pc:spChg chg="mod">
          <ac:chgData name="Kevin DeRudder" userId="b8db0611-c7c8-4114-b23c-d54441a090d5" providerId="ADAL" clId="{4A79A2E0-8971-4CCD-985E-7ED54C91120C}" dt="2018-12-19T10:44:46.902" v="4012" actId="20577"/>
          <ac:spMkLst>
            <pc:docMk/>
            <pc:sldMk cId="2086522361" sldId="338"/>
            <ac:spMk id="3" creationId="{12EC4F23-CE7C-4370-A94C-4E6165A2359F}"/>
          </ac:spMkLst>
        </pc:spChg>
      </pc:sldChg>
      <pc:sldChg chg="addSp modSp add">
        <pc:chgData name="Kevin DeRudder" userId="b8db0611-c7c8-4114-b23c-d54441a090d5" providerId="ADAL" clId="{4A79A2E0-8971-4CCD-985E-7ED54C91120C}" dt="2018-12-19T10:46:02.871" v="4042" actId="1076"/>
        <pc:sldMkLst>
          <pc:docMk/>
          <pc:sldMk cId="2578186328" sldId="339"/>
        </pc:sldMkLst>
        <pc:spChg chg="mod">
          <ac:chgData name="Kevin DeRudder" userId="b8db0611-c7c8-4114-b23c-d54441a090d5" providerId="ADAL" clId="{4A79A2E0-8971-4CCD-985E-7ED54C91120C}" dt="2018-12-19T10:45:01.985" v="4030" actId="20577"/>
          <ac:spMkLst>
            <pc:docMk/>
            <pc:sldMk cId="2578186328" sldId="339"/>
            <ac:spMk id="2" creationId="{1B471788-9B1B-4CFA-B708-B85F5E04813D}"/>
          </ac:spMkLst>
        </pc:spChg>
        <pc:spChg chg="mod">
          <ac:chgData name="Kevin DeRudder" userId="b8db0611-c7c8-4114-b23c-d54441a090d5" providerId="ADAL" clId="{4A79A2E0-8971-4CCD-985E-7ED54C91120C}" dt="2018-12-19T10:45:40.350" v="4037" actId="1076"/>
          <ac:spMkLst>
            <pc:docMk/>
            <pc:sldMk cId="2578186328" sldId="339"/>
            <ac:spMk id="3" creationId="{B641FA86-C7A6-4713-A09E-DB53F4D77DE8}"/>
          </ac:spMkLst>
        </pc:spChg>
        <pc:spChg chg="add mod">
          <ac:chgData name="Kevin DeRudder" userId="b8db0611-c7c8-4114-b23c-d54441a090d5" providerId="ADAL" clId="{4A79A2E0-8971-4CCD-985E-7ED54C91120C}" dt="2018-12-19T10:45:54.041" v="4041" actId="1076"/>
          <ac:spMkLst>
            <pc:docMk/>
            <pc:sldMk cId="2578186328" sldId="339"/>
            <ac:spMk id="4" creationId="{8BEAB6DD-F050-4FA3-9F7D-DAC02726E29E}"/>
          </ac:spMkLst>
        </pc:spChg>
        <pc:spChg chg="add mod">
          <ac:chgData name="Kevin DeRudder" userId="b8db0611-c7c8-4114-b23c-d54441a090d5" providerId="ADAL" clId="{4A79A2E0-8971-4CCD-985E-7ED54C91120C}" dt="2018-12-19T10:46:02.871" v="4042" actId="1076"/>
          <ac:spMkLst>
            <pc:docMk/>
            <pc:sldMk cId="2578186328" sldId="339"/>
            <ac:spMk id="5" creationId="{128FA9A8-C644-4EA5-82A4-FA0850E3B305}"/>
          </ac:spMkLst>
        </pc:spChg>
      </pc:sldChg>
      <pc:sldChg chg="addSp delSp modSp add">
        <pc:chgData name="Kevin DeRudder" userId="b8db0611-c7c8-4114-b23c-d54441a090d5" providerId="ADAL" clId="{4A79A2E0-8971-4CCD-985E-7ED54C91120C}" dt="2018-12-19T10:46:44.203" v="4066" actId="1076"/>
        <pc:sldMkLst>
          <pc:docMk/>
          <pc:sldMk cId="3736632528" sldId="340"/>
        </pc:sldMkLst>
        <pc:spChg chg="mod">
          <ac:chgData name="Kevin DeRudder" userId="b8db0611-c7c8-4114-b23c-d54441a090d5" providerId="ADAL" clId="{4A79A2E0-8971-4CCD-985E-7ED54C91120C}" dt="2018-12-19T10:46:31.314" v="4060" actId="20577"/>
          <ac:spMkLst>
            <pc:docMk/>
            <pc:sldMk cId="3736632528" sldId="340"/>
            <ac:spMk id="2" creationId="{7CF83E04-A82A-4684-9DCA-62247A6A9FAE}"/>
          </ac:spMkLst>
        </pc:spChg>
        <pc:spChg chg="del">
          <ac:chgData name="Kevin DeRudder" userId="b8db0611-c7c8-4114-b23c-d54441a090d5" providerId="ADAL" clId="{4A79A2E0-8971-4CCD-985E-7ED54C91120C}" dt="2018-12-19T10:46:33.634" v="4061" actId="478"/>
          <ac:spMkLst>
            <pc:docMk/>
            <pc:sldMk cId="3736632528" sldId="340"/>
            <ac:spMk id="3" creationId="{A86878EB-A48B-45A7-BEFD-C7D12017816D}"/>
          </ac:spMkLst>
        </pc:spChg>
        <pc:spChg chg="add mod">
          <ac:chgData name="Kevin DeRudder" userId="b8db0611-c7c8-4114-b23c-d54441a090d5" providerId="ADAL" clId="{4A79A2E0-8971-4CCD-985E-7ED54C91120C}" dt="2018-12-19T10:46:44.203" v="4066" actId="1076"/>
          <ac:spMkLst>
            <pc:docMk/>
            <pc:sldMk cId="3736632528" sldId="340"/>
            <ac:spMk id="4" creationId="{FC023FA2-3896-4F4A-8301-3773E7D125AF}"/>
          </ac:spMkLst>
        </pc:spChg>
      </pc:sldChg>
      <pc:sldChg chg="addSp delSp modSp add">
        <pc:chgData name="Kevin DeRudder" userId="b8db0611-c7c8-4114-b23c-d54441a090d5" providerId="ADAL" clId="{4A79A2E0-8971-4CCD-985E-7ED54C91120C}" dt="2018-12-19T10:52:31.641" v="4122" actId="113"/>
        <pc:sldMkLst>
          <pc:docMk/>
          <pc:sldMk cId="876580271" sldId="341"/>
        </pc:sldMkLst>
        <pc:spChg chg="mod">
          <ac:chgData name="Kevin DeRudder" userId="b8db0611-c7c8-4114-b23c-d54441a090d5" providerId="ADAL" clId="{4A79A2E0-8971-4CCD-985E-7ED54C91120C}" dt="2018-12-19T10:48:43.420" v="4081" actId="20577"/>
          <ac:spMkLst>
            <pc:docMk/>
            <pc:sldMk cId="876580271" sldId="341"/>
            <ac:spMk id="2" creationId="{88955547-9027-42F8-95C4-1B9038757419}"/>
          </ac:spMkLst>
        </pc:spChg>
        <pc:spChg chg="del">
          <ac:chgData name="Kevin DeRudder" userId="b8db0611-c7c8-4114-b23c-d54441a090d5" providerId="ADAL" clId="{4A79A2E0-8971-4CCD-985E-7ED54C91120C}" dt="2018-12-19T10:50:03.114" v="4082" actId="478"/>
          <ac:spMkLst>
            <pc:docMk/>
            <pc:sldMk cId="876580271" sldId="341"/>
            <ac:spMk id="3" creationId="{09142766-30E9-407C-B35D-AF17A7D8EFFB}"/>
          </ac:spMkLst>
        </pc:spChg>
        <pc:spChg chg="add mod">
          <ac:chgData name="Kevin DeRudder" userId="b8db0611-c7c8-4114-b23c-d54441a090d5" providerId="ADAL" clId="{4A79A2E0-8971-4CCD-985E-7ED54C91120C}" dt="2018-12-19T10:52:31.641" v="4122" actId="113"/>
          <ac:spMkLst>
            <pc:docMk/>
            <pc:sldMk cId="876580271" sldId="341"/>
            <ac:spMk id="4" creationId="{0C4FB5C8-507C-4E7D-A6C3-A130BF49F631}"/>
          </ac:spMkLst>
        </pc:spChg>
        <pc:spChg chg="add mod">
          <ac:chgData name="Kevin DeRudder" userId="b8db0611-c7c8-4114-b23c-d54441a090d5" providerId="ADAL" clId="{4A79A2E0-8971-4CCD-985E-7ED54C91120C}" dt="2018-12-19T10:52:09.531" v="4116" actId="1076"/>
          <ac:spMkLst>
            <pc:docMk/>
            <pc:sldMk cId="876580271" sldId="341"/>
            <ac:spMk id="5" creationId="{3275007C-452E-4B30-AF12-271C42889343}"/>
          </ac:spMkLst>
        </pc:spChg>
        <pc:spChg chg="add mod">
          <ac:chgData name="Kevin DeRudder" userId="b8db0611-c7c8-4114-b23c-d54441a090d5" providerId="ADAL" clId="{4A79A2E0-8971-4CCD-985E-7ED54C91120C}" dt="2018-12-19T10:52:21.310" v="4121" actId="20577"/>
          <ac:spMkLst>
            <pc:docMk/>
            <pc:sldMk cId="876580271" sldId="341"/>
            <ac:spMk id="6" creationId="{1BC3CA9F-8E5E-40D4-A5C4-402A13EEC4C6}"/>
          </ac:spMkLst>
        </pc:spChg>
        <pc:spChg chg="add mod">
          <ac:chgData name="Kevin DeRudder" userId="b8db0611-c7c8-4114-b23c-d54441a090d5" providerId="ADAL" clId="{4A79A2E0-8971-4CCD-985E-7ED54C91120C}" dt="2018-12-19T10:52:18.605" v="4118" actId="1076"/>
          <ac:spMkLst>
            <pc:docMk/>
            <pc:sldMk cId="876580271" sldId="341"/>
            <ac:spMk id="7" creationId="{8F3B599D-2733-4C24-B531-A6B2BFBC343E}"/>
          </ac:spMkLst>
        </pc:spChg>
      </pc:sldChg>
      <pc:sldChg chg="modSp add del">
        <pc:chgData name="Kevin DeRudder" userId="b8db0611-c7c8-4114-b23c-d54441a090d5" providerId="ADAL" clId="{4A79A2E0-8971-4CCD-985E-7ED54C91120C}" dt="2018-12-19T10:58:47.382" v="4230" actId="2696"/>
        <pc:sldMkLst>
          <pc:docMk/>
          <pc:sldMk cId="2000150674" sldId="342"/>
        </pc:sldMkLst>
        <pc:spChg chg="mod">
          <ac:chgData name="Kevin DeRudder" userId="b8db0611-c7c8-4114-b23c-d54441a090d5" providerId="ADAL" clId="{4A79A2E0-8971-4CCD-985E-7ED54C91120C}" dt="2018-12-19T10:54:27.517" v="4135" actId="20577"/>
          <ac:spMkLst>
            <pc:docMk/>
            <pc:sldMk cId="2000150674" sldId="342"/>
            <ac:spMk id="2" creationId="{00000000-0000-0000-0000-000000000000}"/>
          </ac:spMkLst>
        </pc:spChg>
      </pc:sldChg>
      <pc:sldChg chg="addSp delSp modSp add del">
        <pc:chgData name="Kevin DeRudder" userId="b8db0611-c7c8-4114-b23c-d54441a090d5" providerId="ADAL" clId="{4A79A2E0-8971-4CCD-985E-7ED54C91120C}" dt="2018-12-19T11:06:37.013" v="4336" actId="2696"/>
        <pc:sldMkLst>
          <pc:docMk/>
          <pc:sldMk cId="1760747899" sldId="343"/>
        </pc:sldMkLst>
        <pc:spChg chg="del">
          <ac:chgData name="Kevin DeRudder" userId="b8db0611-c7c8-4114-b23c-d54441a090d5" providerId="ADAL" clId="{4A79A2E0-8971-4CCD-985E-7ED54C91120C}" dt="2018-12-19T10:54:34.174" v="4137"/>
          <ac:spMkLst>
            <pc:docMk/>
            <pc:sldMk cId="1760747899" sldId="343"/>
            <ac:spMk id="2" creationId="{C05BED4E-16EE-4EBD-BFAA-CE0BED613E46}"/>
          </ac:spMkLst>
        </pc:spChg>
        <pc:spChg chg="del">
          <ac:chgData name="Kevin DeRudder" userId="b8db0611-c7c8-4114-b23c-d54441a090d5" providerId="ADAL" clId="{4A79A2E0-8971-4CCD-985E-7ED54C91120C}" dt="2018-12-19T10:54:34.174" v="4137"/>
          <ac:spMkLst>
            <pc:docMk/>
            <pc:sldMk cId="1760747899" sldId="343"/>
            <ac:spMk id="3" creationId="{703CF440-5ABC-44E6-BEEA-9B39F2FDA192}"/>
          </ac:spMkLst>
        </pc:spChg>
        <pc:spChg chg="del">
          <ac:chgData name="Kevin DeRudder" userId="b8db0611-c7c8-4114-b23c-d54441a090d5" providerId="ADAL" clId="{4A79A2E0-8971-4CCD-985E-7ED54C91120C}" dt="2018-12-19T10:54:34.174" v="4137"/>
          <ac:spMkLst>
            <pc:docMk/>
            <pc:sldMk cId="1760747899" sldId="343"/>
            <ac:spMk id="4" creationId="{35106F94-2C42-4551-8694-D09224125469}"/>
          </ac:spMkLst>
        </pc:spChg>
        <pc:spChg chg="add mod">
          <ac:chgData name="Kevin DeRudder" userId="b8db0611-c7c8-4114-b23c-d54441a090d5" providerId="ADAL" clId="{4A79A2E0-8971-4CCD-985E-7ED54C91120C}" dt="2018-12-19T10:58:30.107" v="4229" actId="20577"/>
          <ac:spMkLst>
            <pc:docMk/>
            <pc:sldMk cId="1760747899" sldId="343"/>
            <ac:spMk id="5" creationId="{2DDC67D3-C00F-45E4-A112-67A25FCE6068}"/>
          </ac:spMkLst>
        </pc:spChg>
        <pc:spChg chg="add mod">
          <ac:chgData name="Kevin DeRudder" userId="b8db0611-c7c8-4114-b23c-d54441a090d5" providerId="ADAL" clId="{4A79A2E0-8971-4CCD-985E-7ED54C91120C}" dt="2018-12-19T10:54:34.174" v="4137"/>
          <ac:spMkLst>
            <pc:docMk/>
            <pc:sldMk cId="1760747899" sldId="343"/>
            <ac:spMk id="6" creationId="{924769B2-464E-4586-B7B7-ACC3E2B891BE}"/>
          </ac:spMkLst>
        </pc:spChg>
      </pc:sldChg>
      <pc:sldChg chg="addSp modSp add">
        <pc:chgData name="Kevin DeRudder" userId="b8db0611-c7c8-4114-b23c-d54441a090d5" providerId="ADAL" clId="{4A79A2E0-8971-4CCD-985E-7ED54C91120C}" dt="2018-12-19T10:56:41.155" v="4169" actId="20577"/>
        <pc:sldMkLst>
          <pc:docMk/>
          <pc:sldMk cId="113881761" sldId="344"/>
        </pc:sldMkLst>
        <pc:spChg chg="mod">
          <ac:chgData name="Kevin DeRudder" userId="b8db0611-c7c8-4114-b23c-d54441a090d5" providerId="ADAL" clId="{4A79A2E0-8971-4CCD-985E-7ED54C91120C}" dt="2018-12-19T10:56:41.155" v="4169" actId="20577"/>
          <ac:spMkLst>
            <pc:docMk/>
            <pc:sldMk cId="113881761" sldId="344"/>
            <ac:spMk id="2" creationId="{2EAB4B96-9307-44CF-9944-5AC38B9E6C58}"/>
          </ac:spMkLst>
        </pc:spChg>
        <pc:spChg chg="mod">
          <ac:chgData name="Kevin DeRudder" userId="b8db0611-c7c8-4114-b23c-d54441a090d5" providerId="ADAL" clId="{4A79A2E0-8971-4CCD-985E-7ED54C91120C}" dt="2018-12-19T10:55:54.952" v="4145" actId="404"/>
          <ac:spMkLst>
            <pc:docMk/>
            <pc:sldMk cId="113881761" sldId="344"/>
            <ac:spMk id="3" creationId="{E5F773C0-A2BC-4E7E-B7FC-9E780E2A2AAC}"/>
          </ac:spMkLst>
        </pc:spChg>
        <pc:picChg chg="add mod">
          <ac:chgData name="Kevin DeRudder" userId="b8db0611-c7c8-4114-b23c-d54441a090d5" providerId="ADAL" clId="{4A79A2E0-8971-4CCD-985E-7ED54C91120C}" dt="2018-12-19T10:56:09.406" v="4149" actId="1076"/>
          <ac:picMkLst>
            <pc:docMk/>
            <pc:sldMk cId="113881761" sldId="344"/>
            <ac:picMk id="4" creationId="{6E241F33-D63E-46A5-BDFB-E67C5F7897A6}"/>
          </ac:picMkLst>
        </pc:picChg>
      </pc:sldChg>
      <pc:sldChg chg="addSp delSp modSp add">
        <pc:chgData name="Kevin DeRudder" userId="b8db0611-c7c8-4114-b23c-d54441a090d5" providerId="ADAL" clId="{4A79A2E0-8971-4CCD-985E-7ED54C91120C}" dt="2018-12-19T10:57:30.849" v="4208" actId="478"/>
        <pc:sldMkLst>
          <pc:docMk/>
          <pc:sldMk cId="1553114921" sldId="345"/>
        </pc:sldMkLst>
        <pc:spChg chg="mod">
          <ac:chgData name="Kevin DeRudder" userId="b8db0611-c7c8-4114-b23c-d54441a090d5" providerId="ADAL" clId="{4A79A2E0-8971-4CCD-985E-7ED54C91120C}" dt="2018-12-19T10:56:49.423" v="4198" actId="20577"/>
          <ac:spMkLst>
            <pc:docMk/>
            <pc:sldMk cId="1553114921" sldId="345"/>
            <ac:spMk id="2" creationId="{1AD464EC-43EE-471E-B0E3-08622B8F5410}"/>
          </ac:spMkLst>
        </pc:spChg>
        <pc:spChg chg="del">
          <ac:chgData name="Kevin DeRudder" userId="b8db0611-c7c8-4114-b23c-d54441a090d5" providerId="ADAL" clId="{4A79A2E0-8971-4CCD-985E-7ED54C91120C}" dt="2018-12-19T10:56:52.300" v="4199" actId="478"/>
          <ac:spMkLst>
            <pc:docMk/>
            <pc:sldMk cId="1553114921" sldId="345"/>
            <ac:spMk id="3" creationId="{1314EEDD-0F64-4B41-8540-BEA0C63BBE3E}"/>
          </ac:spMkLst>
        </pc:spChg>
        <pc:spChg chg="add mod">
          <ac:chgData name="Kevin DeRudder" userId="b8db0611-c7c8-4114-b23c-d54441a090d5" providerId="ADAL" clId="{4A79A2E0-8971-4CCD-985E-7ED54C91120C}" dt="2018-12-19T10:57:03.471" v="4203" actId="1076"/>
          <ac:spMkLst>
            <pc:docMk/>
            <pc:sldMk cId="1553114921" sldId="345"/>
            <ac:spMk id="8" creationId="{73F42C6D-2645-4F65-8848-DC24C001C4A7}"/>
          </ac:spMkLst>
        </pc:spChg>
        <pc:spChg chg="add mod">
          <ac:chgData name="Kevin DeRudder" userId="b8db0611-c7c8-4114-b23c-d54441a090d5" providerId="ADAL" clId="{4A79A2E0-8971-4CCD-985E-7ED54C91120C}" dt="2018-12-19T10:57:03.471" v="4203" actId="1076"/>
          <ac:spMkLst>
            <pc:docMk/>
            <pc:sldMk cId="1553114921" sldId="345"/>
            <ac:spMk id="9" creationId="{D58C97BE-42FE-4CD9-95FF-A818E34677F1}"/>
          </ac:spMkLst>
        </pc:spChg>
        <pc:spChg chg="add mod">
          <ac:chgData name="Kevin DeRudder" userId="b8db0611-c7c8-4114-b23c-d54441a090d5" providerId="ADAL" clId="{4A79A2E0-8971-4CCD-985E-7ED54C91120C}" dt="2018-12-19T10:57:03.471" v="4203" actId="1076"/>
          <ac:spMkLst>
            <pc:docMk/>
            <pc:sldMk cId="1553114921" sldId="345"/>
            <ac:spMk id="10" creationId="{6ED94F9A-0BBD-459F-B92A-EDB1310918E4}"/>
          </ac:spMkLst>
        </pc:spChg>
        <pc:picChg chg="add mod">
          <ac:chgData name="Kevin DeRudder" userId="b8db0611-c7c8-4114-b23c-d54441a090d5" providerId="ADAL" clId="{4A79A2E0-8971-4CCD-985E-7ED54C91120C}" dt="2018-12-19T10:57:03.471" v="4203" actId="1076"/>
          <ac:picMkLst>
            <pc:docMk/>
            <pc:sldMk cId="1553114921" sldId="345"/>
            <ac:picMk id="4" creationId="{0B52A0AE-81B7-49F4-BC45-B52FD62A88D5}"/>
          </ac:picMkLst>
        </pc:picChg>
        <pc:picChg chg="add mod">
          <ac:chgData name="Kevin DeRudder" userId="b8db0611-c7c8-4114-b23c-d54441a090d5" providerId="ADAL" clId="{4A79A2E0-8971-4CCD-985E-7ED54C91120C}" dt="2018-12-19T10:57:03.471" v="4203" actId="1076"/>
          <ac:picMkLst>
            <pc:docMk/>
            <pc:sldMk cId="1553114921" sldId="345"/>
            <ac:picMk id="5" creationId="{12153336-9157-40E6-A671-1513AEEF7145}"/>
          </ac:picMkLst>
        </pc:picChg>
        <pc:picChg chg="add del mod">
          <ac:chgData name="Kevin DeRudder" userId="b8db0611-c7c8-4114-b23c-d54441a090d5" providerId="ADAL" clId="{4A79A2E0-8971-4CCD-985E-7ED54C91120C}" dt="2018-12-19T10:57:28.973" v="4207" actId="478"/>
          <ac:picMkLst>
            <pc:docMk/>
            <pc:sldMk cId="1553114921" sldId="345"/>
            <ac:picMk id="6" creationId="{ABB969CC-60DA-4DBC-BAD6-35888ADA96FE}"/>
          </ac:picMkLst>
        </pc:picChg>
        <pc:picChg chg="add del mod">
          <ac:chgData name="Kevin DeRudder" userId="b8db0611-c7c8-4114-b23c-d54441a090d5" providerId="ADAL" clId="{4A79A2E0-8971-4CCD-985E-7ED54C91120C}" dt="2018-12-19T10:57:30.849" v="4208" actId="478"/>
          <ac:picMkLst>
            <pc:docMk/>
            <pc:sldMk cId="1553114921" sldId="345"/>
            <ac:picMk id="7" creationId="{D0E9AEAA-7C7B-4420-A38E-BE1699E831F1}"/>
          </ac:picMkLst>
        </pc:picChg>
      </pc:sldChg>
      <pc:sldChg chg="add">
        <pc:chgData name="Kevin DeRudder" userId="b8db0611-c7c8-4114-b23c-d54441a090d5" providerId="ADAL" clId="{4A79A2E0-8971-4CCD-985E-7ED54C91120C}" dt="2018-12-19T10:57:05.548" v="4204"/>
        <pc:sldMkLst>
          <pc:docMk/>
          <pc:sldMk cId="3432178774" sldId="346"/>
        </pc:sldMkLst>
      </pc:sldChg>
      <pc:sldChg chg="modSp add ord">
        <pc:chgData name="Kevin DeRudder" userId="b8db0611-c7c8-4114-b23c-d54441a090d5" providerId="ADAL" clId="{4A79A2E0-8971-4CCD-985E-7ED54C91120C}" dt="2018-12-19T10:57:35.753" v="4209"/>
        <pc:sldMkLst>
          <pc:docMk/>
          <pc:sldMk cId="132915079" sldId="347"/>
        </pc:sldMkLst>
        <pc:spChg chg="mod">
          <ac:chgData name="Kevin DeRudder" userId="b8db0611-c7c8-4114-b23c-d54441a090d5" providerId="ADAL" clId="{4A79A2E0-8971-4CCD-985E-7ED54C91120C}" dt="2018-12-19T10:57:21.927" v="4206" actId="1076"/>
          <ac:spMkLst>
            <pc:docMk/>
            <pc:sldMk cId="132915079" sldId="347"/>
            <ac:spMk id="9" creationId="{D58C97BE-42FE-4CD9-95FF-A818E34677F1}"/>
          </ac:spMkLst>
        </pc:spChg>
        <pc:spChg chg="mod">
          <ac:chgData name="Kevin DeRudder" userId="b8db0611-c7c8-4114-b23c-d54441a090d5" providerId="ADAL" clId="{4A79A2E0-8971-4CCD-985E-7ED54C91120C}" dt="2018-12-19T10:57:21.927" v="4206" actId="1076"/>
          <ac:spMkLst>
            <pc:docMk/>
            <pc:sldMk cId="132915079" sldId="347"/>
            <ac:spMk id="10" creationId="{6ED94F9A-0BBD-459F-B92A-EDB1310918E4}"/>
          </ac:spMkLst>
        </pc:spChg>
        <pc:picChg chg="mod">
          <ac:chgData name="Kevin DeRudder" userId="b8db0611-c7c8-4114-b23c-d54441a090d5" providerId="ADAL" clId="{4A79A2E0-8971-4CCD-985E-7ED54C91120C}" dt="2018-12-19T10:57:21.927" v="4206" actId="1076"/>
          <ac:picMkLst>
            <pc:docMk/>
            <pc:sldMk cId="132915079" sldId="347"/>
            <ac:picMk id="6" creationId="{ABB969CC-60DA-4DBC-BAD6-35888ADA96FE}"/>
          </ac:picMkLst>
        </pc:picChg>
        <pc:picChg chg="mod">
          <ac:chgData name="Kevin DeRudder" userId="b8db0611-c7c8-4114-b23c-d54441a090d5" providerId="ADAL" clId="{4A79A2E0-8971-4CCD-985E-7ED54C91120C}" dt="2018-12-19T10:57:21.927" v="4206" actId="1076"/>
          <ac:picMkLst>
            <pc:docMk/>
            <pc:sldMk cId="132915079" sldId="347"/>
            <ac:picMk id="7" creationId="{D0E9AEAA-7C7B-4420-A38E-BE1699E831F1}"/>
          </ac:picMkLst>
        </pc:picChg>
      </pc:sldChg>
      <pc:sldChg chg="addSp delSp modSp add">
        <pc:chgData name="Kevin DeRudder" userId="b8db0611-c7c8-4114-b23c-d54441a090d5" providerId="ADAL" clId="{4A79A2E0-8971-4CCD-985E-7ED54C91120C}" dt="2018-12-19T10:59:43.899" v="4266" actId="1076"/>
        <pc:sldMkLst>
          <pc:docMk/>
          <pc:sldMk cId="1059318640" sldId="348"/>
        </pc:sldMkLst>
        <pc:spChg chg="del">
          <ac:chgData name="Kevin DeRudder" userId="b8db0611-c7c8-4114-b23c-d54441a090d5" providerId="ADAL" clId="{4A79A2E0-8971-4CCD-985E-7ED54C91120C}" dt="2018-12-19T10:59:31.927" v="4264"/>
          <ac:spMkLst>
            <pc:docMk/>
            <pc:sldMk cId="1059318640" sldId="348"/>
            <ac:spMk id="2" creationId="{F2CA24B3-F395-4B03-B0A8-A47194033F19}"/>
          </ac:spMkLst>
        </pc:spChg>
        <pc:spChg chg="del">
          <ac:chgData name="Kevin DeRudder" userId="b8db0611-c7c8-4114-b23c-d54441a090d5" providerId="ADAL" clId="{4A79A2E0-8971-4CCD-985E-7ED54C91120C}" dt="2018-12-19T10:59:31.927" v="4264"/>
          <ac:spMkLst>
            <pc:docMk/>
            <pc:sldMk cId="1059318640" sldId="348"/>
            <ac:spMk id="3" creationId="{604AD9BA-7BB0-4410-8153-C12253977C6D}"/>
          </ac:spMkLst>
        </pc:spChg>
        <pc:spChg chg="add mod">
          <ac:chgData name="Kevin DeRudder" userId="b8db0611-c7c8-4114-b23c-d54441a090d5" providerId="ADAL" clId="{4A79A2E0-8971-4CCD-985E-7ED54C91120C}" dt="2018-12-19T10:59:43.899" v="4266" actId="1076"/>
          <ac:spMkLst>
            <pc:docMk/>
            <pc:sldMk cId="1059318640" sldId="348"/>
            <ac:spMk id="4" creationId="{4162CEC6-CF7C-4894-A400-027BD3C6F1BB}"/>
          </ac:spMkLst>
        </pc:spChg>
        <pc:spChg chg="add mod">
          <ac:chgData name="Kevin DeRudder" userId="b8db0611-c7c8-4114-b23c-d54441a090d5" providerId="ADAL" clId="{4A79A2E0-8971-4CCD-985E-7ED54C91120C}" dt="2018-12-19T10:59:43.899" v="4266" actId="1076"/>
          <ac:spMkLst>
            <pc:docMk/>
            <pc:sldMk cId="1059318640" sldId="348"/>
            <ac:spMk id="5" creationId="{653C3035-496F-4D22-96C3-50E4EF5F010D}"/>
          </ac:spMkLst>
        </pc:spChg>
        <pc:spChg chg="add mod">
          <ac:chgData name="Kevin DeRudder" userId="b8db0611-c7c8-4114-b23c-d54441a090d5" providerId="ADAL" clId="{4A79A2E0-8971-4CCD-985E-7ED54C91120C}" dt="2018-12-19T10:59:43.899" v="4266" actId="1076"/>
          <ac:spMkLst>
            <pc:docMk/>
            <pc:sldMk cId="1059318640" sldId="348"/>
            <ac:spMk id="6" creationId="{36C407D6-A11A-4EF7-B1C4-388E01DFD4EB}"/>
          </ac:spMkLst>
        </pc:spChg>
      </pc:sldChg>
      <pc:sldChg chg="addSp delSp modSp add">
        <pc:chgData name="Kevin DeRudder" userId="b8db0611-c7c8-4114-b23c-d54441a090d5" providerId="ADAL" clId="{4A79A2E0-8971-4CCD-985E-7ED54C91120C}" dt="2018-12-19T10:59:25.573" v="4263" actId="478"/>
        <pc:sldMkLst>
          <pc:docMk/>
          <pc:sldMk cId="731401865" sldId="349"/>
        </pc:sldMkLst>
        <pc:spChg chg="mod">
          <ac:chgData name="Kevin DeRudder" userId="b8db0611-c7c8-4114-b23c-d54441a090d5" providerId="ADAL" clId="{4A79A2E0-8971-4CCD-985E-7ED54C91120C}" dt="2018-12-19T10:59:12.540" v="4240" actId="20577"/>
          <ac:spMkLst>
            <pc:docMk/>
            <pc:sldMk cId="731401865" sldId="349"/>
            <ac:spMk id="2" creationId="{00000000-0000-0000-0000-000000000000}"/>
          </ac:spMkLst>
        </pc:spChg>
        <pc:spChg chg="del mod">
          <ac:chgData name="Kevin DeRudder" userId="b8db0611-c7c8-4114-b23c-d54441a090d5" providerId="ADAL" clId="{4A79A2E0-8971-4CCD-985E-7ED54C91120C}" dt="2018-12-19T10:59:23.370" v="4262" actId="478"/>
          <ac:spMkLst>
            <pc:docMk/>
            <pc:sldMk cId="731401865" sldId="349"/>
            <ac:spMk id="3" creationId="{00000000-0000-0000-0000-000000000000}"/>
          </ac:spMkLst>
        </pc:spChg>
        <pc:spChg chg="add del mod">
          <ac:chgData name="Kevin DeRudder" userId="b8db0611-c7c8-4114-b23c-d54441a090d5" providerId="ADAL" clId="{4A79A2E0-8971-4CCD-985E-7ED54C91120C}" dt="2018-12-19T10:59:25.573" v="4263" actId="478"/>
          <ac:spMkLst>
            <pc:docMk/>
            <pc:sldMk cId="731401865" sldId="349"/>
            <ac:spMk id="6" creationId="{03BC05FB-3151-42DD-9841-7FF2CCB84839}"/>
          </ac:spMkLst>
        </pc:spChg>
      </pc:sldChg>
      <pc:sldChg chg="add">
        <pc:chgData name="Kevin DeRudder" userId="b8db0611-c7c8-4114-b23c-d54441a090d5" providerId="ADAL" clId="{4A79A2E0-8971-4CCD-985E-7ED54C91120C}" dt="2018-12-19T10:59:20.399" v="4261"/>
        <pc:sldMkLst>
          <pc:docMk/>
          <pc:sldMk cId="2678892673" sldId="350"/>
        </pc:sldMkLst>
      </pc:sldChg>
      <pc:sldChg chg="addSp modSp add">
        <pc:chgData name="Kevin DeRudder" userId="b8db0611-c7c8-4114-b23c-d54441a090d5" providerId="ADAL" clId="{4A79A2E0-8971-4CCD-985E-7ED54C91120C}" dt="2018-12-19T11:00:02.724" v="4269" actId="1076"/>
        <pc:sldMkLst>
          <pc:docMk/>
          <pc:sldMk cId="2560014981" sldId="351"/>
        </pc:sldMkLst>
        <pc:spChg chg="add mod">
          <ac:chgData name="Kevin DeRudder" userId="b8db0611-c7c8-4114-b23c-d54441a090d5" providerId="ADAL" clId="{4A79A2E0-8971-4CCD-985E-7ED54C91120C}" dt="2018-12-19T11:00:02.724" v="4269" actId="1076"/>
          <ac:spMkLst>
            <pc:docMk/>
            <pc:sldMk cId="2560014981" sldId="351"/>
            <ac:spMk id="2" creationId="{93E6EDB1-B4A9-4818-B96E-C7BDA7583D85}"/>
          </ac:spMkLst>
        </pc:spChg>
      </pc:sldChg>
      <pc:sldChg chg="addSp delSp modSp add">
        <pc:chgData name="Kevin DeRudder" userId="b8db0611-c7c8-4114-b23c-d54441a090d5" providerId="ADAL" clId="{4A79A2E0-8971-4CCD-985E-7ED54C91120C}" dt="2018-12-19T11:03:00.183" v="4335" actId="1076"/>
        <pc:sldMkLst>
          <pc:docMk/>
          <pc:sldMk cId="558706022" sldId="352"/>
        </pc:sldMkLst>
        <pc:spChg chg="add mod">
          <ac:chgData name="Kevin DeRudder" userId="b8db0611-c7c8-4114-b23c-d54441a090d5" providerId="ADAL" clId="{4A79A2E0-8971-4CCD-985E-7ED54C91120C}" dt="2018-12-19T11:01:19.070" v="4293" actId="20577"/>
          <ac:spMkLst>
            <pc:docMk/>
            <pc:sldMk cId="558706022" sldId="352"/>
            <ac:spMk id="2" creationId="{EE4D9ADE-9250-4898-B89D-1B32391E0551}"/>
          </ac:spMkLst>
        </pc:spChg>
        <pc:spChg chg="add del mod">
          <ac:chgData name="Kevin DeRudder" userId="b8db0611-c7c8-4114-b23c-d54441a090d5" providerId="ADAL" clId="{4A79A2E0-8971-4CCD-985E-7ED54C91120C}" dt="2018-12-19T11:01:22.353" v="4294" actId="478"/>
          <ac:spMkLst>
            <pc:docMk/>
            <pc:sldMk cId="558706022" sldId="352"/>
            <ac:spMk id="3" creationId="{99714D04-4545-41C5-801A-96A63252AD7C}"/>
          </ac:spMkLst>
        </pc:spChg>
        <pc:spChg chg="add mod">
          <ac:chgData name="Kevin DeRudder" userId="b8db0611-c7c8-4114-b23c-d54441a090d5" providerId="ADAL" clId="{4A79A2E0-8971-4CCD-985E-7ED54C91120C}" dt="2018-12-19T11:02:54.278" v="4334" actId="20577"/>
          <ac:spMkLst>
            <pc:docMk/>
            <pc:sldMk cId="558706022" sldId="352"/>
            <ac:spMk id="4" creationId="{0FEDED51-A82D-494A-A003-5F1E7800ACB5}"/>
          </ac:spMkLst>
        </pc:spChg>
        <pc:spChg chg="add mod">
          <ac:chgData name="Kevin DeRudder" userId="b8db0611-c7c8-4114-b23c-d54441a090d5" providerId="ADAL" clId="{4A79A2E0-8971-4CCD-985E-7ED54C91120C}" dt="2018-12-19T11:03:00.183" v="4335" actId="1076"/>
          <ac:spMkLst>
            <pc:docMk/>
            <pc:sldMk cId="558706022" sldId="352"/>
            <ac:spMk id="5" creationId="{FE36457A-1BF2-41B1-B2F6-2CD4B17D1F7A}"/>
          </ac:spMkLst>
        </pc:spChg>
      </pc:sldChg>
      <pc:sldChg chg="modSp add">
        <pc:chgData name="Kevin DeRudder" userId="b8db0611-c7c8-4114-b23c-d54441a090d5" providerId="ADAL" clId="{4A79A2E0-8971-4CCD-985E-7ED54C91120C}" dt="2018-12-19T11:38:06.840" v="4644" actId="20577"/>
        <pc:sldMkLst>
          <pc:docMk/>
          <pc:sldMk cId="4043650946" sldId="353"/>
        </pc:sldMkLst>
        <pc:spChg chg="mod">
          <ac:chgData name="Kevin DeRudder" userId="b8db0611-c7c8-4114-b23c-d54441a090d5" providerId="ADAL" clId="{4A79A2E0-8971-4CCD-985E-7ED54C91120C}" dt="2018-12-19T11:38:06.840" v="4644" actId="20577"/>
          <ac:spMkLst>
            <pc:docMk/>
            <pc:sldMk cId="4043650946" sldId="353"/>
            <ac:spMk id="3" creationId="{00000000-0000-0000-0000-000000000000}"/>
          </ac:spMkLst>
        </pc:spChg>
      </pc:sldChg>
      <pc:sldChg chg="addSp delSp modSp add">
        <pc:chgData name="Kevin DeRudder" userId="b8db0611-c7c8-4114-b23c-d54441a090d5" providerId="ADAL" clId="{4A79A2E0-8971-4CCD-985E-7ED54C91120C}" dt="2018-12-19T11:09:50.891" v="4520" actId="1076"/>
        <pc:sldMkLst>
          <pc:docMk/>
          <pc:sldMk cId="4245155057" sldId="354"/>
        </pc:sldMkLst>
        <pc:spChg chg="del">
          <ac:chgData name="Kevin DeRudder" userId="b8db0611-c7c8-4114-b23c-d54441a090d5" providerId="ADAL" clId="{4A79A2E0-8971-4CCD-985E-7ED54C91120C}" dt="2018-12-19T11:07:10.113" v="4381"/>
          <ac:spMkLst>
            <pc:docMk/>
            <pc:sldMk cId="4245155057" sldId="354"/>
            <ac:spMk id="2" creationId="{1F75E0A3-E235-44F9-93C1-0878733C41C9}"/>
          </ac:spMkLst>
        </pc:spChg>
        <pc:spChg chg="del">
          <ac:chgData name="Kevin DeRudder" userId="b8db0611-c7c8-4114-b23c-d54441a090d5" providerId="ADAL" clId="{4A79A2E0-8971-4CCD-985E-7ED54C91120C}" dt="2018-12-19T11:07:10.113" v="4381"/>
          <ac:spMkLst>
            <pc:docMk/>
            <pc:sldMk cId="4245155057" sldId="354"/>
            <ac:spMk id="3" creationId="{4CCE9540-958B-4676-AFDD-946FA70F49D7}"/>
          </ac:spMkLst>
        </pc:spChg>
        <pc:spChg chg="del">
          <ac:chgData name="Kevin DeRudder" userId="b8db0611-c7c8-4114-b23c-d54441a090d5" providerId="ADAL" clId="{4A79A2E0-8971-4CCD-985E-7ED54C91120C}" dt="2018-12-19T11:07:10.113" v="4381"/>
          <ac:spMkLst>
            <pc:docMk/>
            <pc:sldMk cId="4245155057" sldId="354"/>
            <ac:spMk id="4" creationId="{3EAF91D3-3277-433A-98C1-390D286A20EA}"/>
          </ac:spMkLst>
        </pc:spChg>
        <pc:spChg chg="add mod">
          <ac:chgData name="Kevin DeRudder" userId="b8db0611-c7c8-4114-b23c-d54441a090d5" providerId="ADAL" clId="{4A79A2E0-8971-4CCD-985E-7ED54C91120C}" dt="2018-12-19T11:07:20.363" v="4390" actId="20577"/>
          <ac:spMkLst>
            <pc:docMk/>
            <pc:sldMk cId="4245155057" sldId="354"/>
            <ac:spMk id="5" creationId="{4294B77F-F80C-4E70-9C35-9E1233EFCEF3}"/>
          </ac:spMkLst>
        </pc:spChg>
        <pc:spChg chg="add mod">
          <ac:chgData name="Kevin DeRudder" userId="b8db0611-c7c8-4114-b23c-d54441a090d5" providerId="ADAL" clId="{4A79A2E0-8971-4CCD-985E-7ED54C91120C}" dt="2018-12-19T11:08:36.896" v="4511" actId="20577"/>
          <ac:spMkLst>
            <pc:docMk/>
            <pc:sldMk cId="4245155057" sldId="354"/>
            <ac:spMk id="6" creationId="{BF89C409-40A1-45D8-8292-733FC9632DD7}"/>
          </ac:spMkLst>
        </pc:spChg>
        <pc:spChg chg="add mod">
          <ac:chgData name="Kevin DeRudder" userId="b8db0611-c7c8-4114-b23c-d54441a090d5" providerId="ADAL" clId="{4A79A2E0-8971-4CCD-985E-7ED54C91120C}" dt="2018-12-19T11:09:50.891" v="4520" actId="1076"/>
          <ac:spMkLst>
            <pc:docMk/>
            <pc:sldMk cId="4245155057" sldId="354"/>
            <ac:spMk id="7" creationId="{06993FA5-2EB8-4426-AEC2-FD6C9C33CA15}"/>
          </ac:spMkLst>
        </pc:spChg>
      </pc:sldChg>
      <pc:sldChg chg="addSp delSp modSp add">
        <pc:chgData name="Kevin DeRudder" userId="b8db0611-c7c8-4114-b23c-d54441a090d5" providerId="ADAL" clId="{4A79A2E0-8971-4CCD-985E-7ED54C91120C}" dt="2018-12-19T11:13:26.144" v="4567" actId="1076"/>
        <pc:sldMkLst>
          <pc:docMk/>
          <pc:sldMk cId="2803940018" sldId="355"/>
        </pc:sldMkLst>
        <pc:spChg chg="del">
          <ac:chgData name="Kevin DeRudder" userId="b8db0611-c7c8-4114-b23c-d54441a090d5" providerId="ADAL" clId="{4A79A2E0-8971-4CCD-985E-7ED54C91120C}" dt="2018-12-19T11:11:18.930" v="4523" actId="478"/>
          <ac:spMkLst>
            <pc:docMk/>
            <pc:sldMk cId="2803940018" sldId="355"/>
            <ac:spMk id="2" creationId="{A127FB08-2171-4790-BE3B-8FC457AA4911}"/>
          </ac:spMkLst>
        </pc:spChg>
        <pc:spChg chg="del">
          <ac:chgData name="Kevin DeRudder" userId="b8db0611-c7c8-4114-b23c-d54441a090d5" providerId="ADAL" clId="{4A79A2E0-8971-4CCD-985E-7ED54C91120C}" dt="2018-12-19T11:11:17.456" v="4522" actId="478"/>
          <ac:spMkLst>
            <pc:docMk/>
            <pc:sldMk cId="2803940018" sldId="355"/>
            <ac:spMk id="3" creationId="{880EA1CC-9D8C-4CF8-9AEB-422E832A057B}"/>
          </ac:spMkLst>
        </pc:spChg>
        <pc:spChg chg="add mod">
          <ac:chgData name="Kevin DeRudder" userId="b8db0611-c7c8-4114-b23c-d54441a090d5" providerId="ADAL" clId="{4A79A2E0-8971-4CCD-985E-7ED54C91120C}" dt="2018-12-19T11:12:05.562" v="4535" actId="1076"/>
          <ac:spMkLst>
            <pc:docMk/>
            <pc:sldMk cId="2803940018" sldId="355"/>
            <ac:spMk id="4" creationId="{95B86A21-415A-4156-889F-90AFADA5E168}"/>
          </ac:spMkLst>
        </pc:spChg>
        <pc:spChg chg="add mod">
          <ac:chgData name="Kevin DeRudder" userId="b8db0611-c7c8-4114-b23c-d54441a090d5" providerId="ADAL" clId="{4A79A2E0-8971-4CCD-985E-7ED54C91120C}" dt="2018-12-19T11:11:38.428" v="4530" actId="14100"/>
          <ac:spMkLst>
            <pc:docMk/>
            <pc:sldMk cId="2803940018" sldId="355"/>
            <ac:spMk id="5" creationId="{CBDA8457-3013-40D0-B8BF-765034292D28}"/>
          </ac:spMkLst>
        </pc:spChg>
        <pc:spChg chg="add del mod">
          <ac:chgData name="Kevin DeRudder" userId="b8db0611-c7c8-4114-b23c-d54441a090d5" providerId="ADAL" clId="{4A79A2E0-8971-4CCD-985E-7ED54C91120C}" dt="2018-12-19T11:12:18.297" v="4539"/>
          <ac:spMkLst>
            <pc:docMk/>
            <pc:sldMk cId="2803940018" sldId="355"/>
            <ac:spMk id="6" creationId="{5CA0E769-CA4D-4292-867A-8BFCA9D49C80}"/>
          </ac:spMkLst>
        </pc:spChg>
        <pc:spChg chg="add del mod">
          <ac:chgData name="Kevin DeRudder" userId="b8db0611-c7c8-4114-b23c-d54441a090d5" providerId="ADAL" clId="{4A79A2E0-8971-4CCD-985E-7ED54C91120C}" dt="2018-12-19T11:12:18.297" v="4541"/>
          <ac:spMkLst>
            <pc:docMk/>
            <pc:sldMk cId="2803940018" sldId="355"/>
            <ac:spMk id="7" creationId="{6670B277-8DAE-432E-B9F4-2EF55CFC20F0}"/>
          </ac:spMkLst>
        </pc:spChg>
        <pc:spChg chg="add mod">
          <ac:chgData name="Kevin DeRudder" userId="b8db0611-c7c8-4114-b23c-d54441a090d5" providerId="ADAL" clId="{4A79A2E0-8971-4CCD-985E-7ED54C91120C}" dt="2018-12-19T11:13:19.848" v="4566" actId="1076"/>
          <ac:spMkLst>
            <pc:docMk/>
            <pc:sldMk cId="2803940018" sldId="355"/>
            <ac:spMk id="8" creationId="{D954415A-EDB4-45BB-9F87-B8AEAF41A454}"/>
          </ac:spMkLst>
        </pc:spChg>
        <pc:spChg chg="add mod ord">
          <ac:chgData name="Kevin DeRudder" userId="b8db0611-c7c8-4114-b23c-d54441a090d5" providerId="ADAL" clId="{4A79A2E0-8971-4CCD-985E-7ED54C91120C}" dt="2018-12-19T11:13:26.144" v="4567" actId="1076"/>
          <ac:spMkLst>
            <pc:docMk/>
            <pc:sldMk cId="2803940018" sldId="355"/>
            <ac:spMk id="9" creationId="{8DC403B7-32B3-4B04-92D4-A1FE0E31288C}"/>
          </ac:spMkLst>
        </pc:spChg>
        <pc:picChg chg="add mod">
          <ac:chgData name="Kevin DeRudder" userId="b8db0611-c7c8-4114-b23c-d54441a090d5" providerId="ADAL" clId="{4A79A2E0-8971-4CCD-985E-7ED54C91120C}" dt="2018-12-19T11:11:29.503" v="4527" actId="14100"/>
          <ac:picMkLst>
            <pc:docMk/>
            <pc:sldMk cId="2803940018" sldId="355"/>
            <ac:picMk id="2050" creationId="{7A2989E6-9541-4C9B-A4DA-742D5E68A839}"/>
          </ac:picMkLst>
        </pc:picChg>
      </pc:sldChg>
      <pc:sldChg chg="addSp delSp modSp add">
        <pc:chgData name="Kevin DeRudder" userId="b8db0611-c7c8-4114-b23c-d54441a090d5" providerId="ADAL" clId="{4A79A2E0-8971-4CCD-985E-7ED54C91120C}" dt="2018-12-19T11:36:51.777" v="4623" actId="1076"/>
        <pc:sldMkLst>
          <pc:docMk/>
          <pc:sldMk cId="4122820694" sldId="356"/>
        </pc:sldMkLst>
        <pc:spChg chg="add mod">
          <ac:chgData name="Kevin DeRudder" userId="b8db0611-c7c8-4114-b23c-d54441a090d5" providerId="ADAL" clId="{4A79A2E0-8971-4CCD-985E-7ED54C91120C}" dt="2018-12-19T11:36:36.593" v="4617" actId="207"/>
          <ac:spMkLst>
            <pc:docMk/>
            <pc:sldMk cId="4122820694" sldId="356"/>
            <ac:spMk id="2" creationId="{44FC4875-8A01-49BC-89C3-48E54B340935}"/>
          </ac:spMkLst>
        </pc:spChg>
        <pc:spChg chg="del">
          <ac:chgData name="Kevin DeRudder" userId="b8db0611-c7c8-4114-b23c-d54441a090d5" providerId="ADAL" clId="{4A79A2E0-8971-4CCD-985E-7ED54C91120C}" dt="2018-12-19T11:35:38.904" v="4572" actId="478"/>
          <ac:spMkLst>
            <pc:docMk/>
            <pc:sldMk cId="4122820694" sldId="356"/>
            <ac:spMk id="4" creationId="{95B86A21-415A-4156-889F-90AFADA5E168}"/>
          </ac:spMkLst>
        </pc:spChg>
        <pc:spChg chg="mod">
          <ac:chgData name="Kevin DeRudder" userId="b8db0611-c7c8-4114-b23c-d54441a090d5" providerId="ADAL" clId="{4A79A2E0-8971-4CCD-985E-7ED54C91120C}" dt="2018-12-19T11:36:00.700" v="4580" actId="14100"/>
          <ac:spMkLst>
            <pc:docMk/>
            <pc:sldMk cId="4122820694" sldId="356"/>
            <ac:spMk id="5" creationId="{CBDA8457-3013-40D0-B8BF-765034292D28}"/>
          </ac:spMkLst>
        </pc:spChg>
        <pc:spChg chg="add mod">
          <ac:chgData name="Kevin DeRudder" userId="b8db0611-c7c8-4114-b23c-d54441a090d5" providerId="ADAL" clId="{4A79A2E0-8971-4CCD-985E-7ED54C91120C}" dt="2018-12-19T11:36:03.703" v="4582" actId="20577"/>
          <ac:spMkLst>
            <pc:docMk/>
            <pc:sldMk cId="4122820694" sldId="356"/>
            <ac:spMk id="7" creationId="{F8136099-C22B-4014-BAE2-B0B2602AFA43}"/>
          </ac:spMkLst>
        </pc:spChg>
        <pc:spChg chg="del">
          <ac:chgData name="Kevin DeRudder" userId="b8db0611-c7c8-4114-b23c-d54441a090d5" providerId="ADAL" clId="{4A79A2E0-8971-4CCD-985E-7ED54C91120C}" dt="2018-12-19T11:35:34.996" v="4570" actId="478"/>
          <ac:spMkLst>
            <pc:docMk/>
            <pc:sldMk cId="4122820694" sldId="356"/>
            <ac:spMk id="9" creationId="{8DC403B7-32B3-4B04-92D4-A1FE0E31288C}"/>
          </ac:spMkLst>
        </pc:spChg>
        <pc:spChg chg="add mod">
          <ac:chgData name="Kevin DeRudder" userId="b8db0611-c7c8-4114-b23c-d54441a090d5" providerId="ADAL" clId="{4A79A2E0-8971-4CCD-985E-7ED54C91120C}" dt="2018-12-19T11:36:51.777" v="4623" actId="1076"/>
          <ac:spMkLst>
            <pc:docMk/>
            <pc:sldMk cId="4122820694" sldId="356"/>
            <ac:spMk id="10" creationId="{5A5A5B0A-14C2-4B88-974D-5C96D4E0245A}"/>
          </ac:spMkLst>
        </pc:spChg>
        <pc:picChg chg="del">
          <ac:chgData name="Kevin DeRudder" userId="b8db0611-c7c8-4114-b23c-d54441a090d5" providerId="ADAL" clId="{4A79A2E0-8971-4CCD-985E-7ED54C91120C}" dt="2018-12-19T11:35:34.185" v="4569" actId="478"/>
          <ac:picMkLst>
            <pc:docMk/>
            <pc:sldMk cId="4122820694" sldId="356"/>
            <ac:picMk id="2050" creationId="{7A2989E6-9541-4C9B-A4DA-742D5E68A839}"/>
          </ac:picMkLst>
        </pc:picChg>
      </pc:sldChg>
      <pc:sldChg chg="add">
        <pc:chgData name="Kevin DeRudder" userId="b8db0611-c7c8-4114-b23c-d54441a090d5" providerId="ADAL" clId="{4A79A2E0-8971-4CCD-985E-7ED54C91120C}" dt="2018-12-19T11:37:59.840" v="4624"/>
        <pc:sldMkLst>
          <pc:docMk/>
          <pc:sldMk cId="62115523" sldId="357"/>
        </pc:sldMkLst>
      </pc:sldChg>
      <pc:sldChg chg="addSp delSp modSp add">
        <pc:chgData name="Kevin DeRudder" userId="b8db0611-c7c8-4114-b23c-d54441a090d5" providerId="ADAL" clId="{4A79A2E0-8971-4CCD-985E-7ED54C91120C}" dt="2018-12-19T11:41:48.858" v="4694" actId="14861"/>
        <pc:sldMkLst>
          <pc:docMk/>
          <pc:sldMk cId="2247868517" sldId="358"/>
        </pc:sldMkLst>
        <pc:spChg chg="del">
          <ac:chgData name="Kevin DeRudder" userId="b8db0611-c7c8-4114-b23c-d54441a090d5" providerId="ADAL" clId="{4A79A2E0-8971-4CCD-985E-7ED54C91120C}" dt="2018-12-19T11:38:14.528" v="4646"/>
          <ac:spMkLst>
            <pc:docMk/>
            <pc:sldMk cId="2247868517" sldId="358"/>
            <ac:spMk id="2" creationId="{2BBD4897-8BB1-467F-82CA-3DBBB02782B3}"/>
          </ac:spMkLst>
        </pc:spChg>
        <pc:spChg chg="del">
          <ac:chgData name="Kevin DeRudder" userId="b8db0611-c7c8-4114-b23c-d54441a090d5" providerId="ADAL" clId="{4A79A2E0-8971-4CCD-985E-7ED54C91120C}" dt="2018-12-19T11:38:14.528" v="4646"/>
          <ac:spMkLst>
            <pc:docMk/>
            <pc:sldMk cId="2247868517" sldId="358"/>
            <ac:spMk id="3" creationId="{A81C23D2-B3AE-415F-B7A6-C71C85945989}"/>
          </ac:spMkLst>
        </pc:spChg>
        <pc:spChg chg="del">
          <ac:chgData name="Kevin DeRudder" userId="b8db0611-c7c8-4114-b23c-d54441a090d5" providerId="ADAL" clId="{4A79A2E0-8971-4CCD-985E-7ED54C91120C}" dt="2018-12-19T11:38:14.528" v="4646"/>
          <ac:spMkLst>
            <pc:docMk/>
            <pc:sldMk cId="2247868517" sldId="358"/>
            <ac:spMk id="4" creationId="{D1A95B36-FFE0-4D9B-AE66-A17F6EFC6157}"/>
          </ac:spMkLst>
        </pc:spChg>
        <pc:spChg chg="add mod">
          <ac:chgData name="Kevin DeRudder" userId="b8db0611-c7c8-4114-b23c-d54441a090d5" providerId="ADAL" clId="{4A79A2E0-8971-4CCD-985E-7ED54C91120C}" dt="2018-12-19T11:38:18.529" v="4659" actId="20577"/>
          <ac:spMkLst>
            <pc:docMk/>
            <pc:sldMk cId="2247868517" sldId="358"/>
            <ac:spMk id="5" creationId="{E2185420-55B0-4060-85B9-17D52BC8B95C}"/>
          </ac:spMkLst>
        </pc:spChg>
        <pc:spChg chg="add del mod">
          <ac:chgData name="Kevin DeRudder" userId="b8db0611-c7c8-4114-b23c-d54441a090d5" providerId="ADAL" clId="{4A79A2E0-8971-4CCD-985E-7ED54C91120C}" dt="2018-12-19T11:39:47.640" v="4660" actId="478"/>
          <ac:spMkLst>
            <pc:docMk/>
            <pc:sldMk cId="2247868517" sldId="358"/>
            <ac:spMk id="6" creationId="{5553B83F-0B93-45E8-B473-40722EE4EF9D}"/>
          </ac:spMkLst>
        </pc:spChg>
        <pc:spChg chg="add mod">
          <ac:chgData name="Kevin DeRudder" userId="b8db0611-c7c8-4114-b23c-d54441a090d5" providerId="ADAL" clId="{4A79A2E0-8971-4CCD-985E-7ED54C91120C}" dt="2018-12-19T11:40:29.404" v="4685" actId="1076"/>
          <ac:spMkLst>
            <pc:docMk/>
            <pc:sldMk cId="2247868517" sldId="358"/>
            <ac:spMk id="7" creationId="{FA798911-FB3A-4D70-86FC-CE3392371CE8}"/>
          </ac:spMkLst>
        </pc:spChg>
        <pc:spChg chg="add mod">
          <ac:chgData name="Kevin DeRudder" userId="b8db0611-c7c8-4114-b23c-d54441a090d5" providerId="ADAL" clId="{4A79A2E0-8971-4CCD-985E-7ED54C91120C}" dt="2018-12-19T11:41:35.229" v="4691" actId="1076"/>
          <ac:spMkLst>
            <pc:docMk/>
            <pc:sldMk cId="2247868517" sldId="358"/>
            <ac:spMk id="8" creationId="{E3B37DEF-4779-4AF6-805A-FD8D960A72C6}"/>
          </ac:spMkLst>
        </pc:spChg>
        <pc:spChg chg="add mod">
          <ac:chgData name="Kevin DeRudder" userId="b8db0611-c7c8-4114-b23c-d54441a090d5" providerId="ADAL" clId="{4A79A2E0-8971-4CCD-985E-7ED54C91120C}" dt="2018-12-19T11:41:48.858" v="4694" actId="14861"/>
          <ac:spMkLst>
            <pc:docMk/>
            <pc:sldMk cId="2247868517" sldId="358"/>
            <ac:spMk id="9" creationId="{9A033690-FFA5-47FD-B711-D46F1F2DF5E1}"/>
          </ac:spMkLst>
        </pc:spChg>
      </pc:sldChg>
      <pc:sldChg chg="addSp delSp modSp add">
        <pc:chgData name="Kevin DeRudder" userId="b8db0611-c7c8-4114-b23c-d54441a090d5" providerId="ADAL" clId="{4A79A2E0-8971-4CCD-985E-7ED54C91120C}" dt="2018-12-19T11:43:50.203" v="4710" actId="14100"/>
        <pc:sldMkLst>
          <pc:docMk/>
          <pc:sldMk cId="947664061" sldId="359"/>
        </pc:sldMkLst>
        <pc:spChg chg="add mod">
          <ac:chgData name="Kevin DeRudder" userId="b8db0611-c7c8-4114-b23c-d54441a090d5" providerId="ADAL" clId="{4A79A2E0-8971-4CCD-985E-7ED54C91120C}" dt="2018-12-19T11:43:50.203" v="4710" actId="14100"/>
          <ac:spMkLst>
            <pc:docMk/>
            <pc:sldMk cId="947664061" sldId="359"/>
            <ac:spMk id="2" creationId="{6E305B3E-23C3-4CD8-94FD-804C03984934}"/>
          </ac:spMkLst>
        </pc:spChg>
        <pc:spChg chg="mod">
          <ac:chgData name="Kevin DeRudder" userId="b8db0611-c7c8-4114-b23c-d54441a090d5" providerId="ADAL" clId="{4A79A2E0-8971-4CCD-985E-7ED54C91120C}" dt="2018-12-19T11:43:20.887" v="4703" actId="1076"/>
          <ac:spMkLst>
            <pc:docMk/>
            <pc:sldMk cId="947664061" sldId="359"/>
            <ac:spMk id="7" creationId="{FA798911-FB3A-4D70-86FC-CE3392371CE8}"/>
          </ac:spMkLst>
        </pc:spChg>
        <pc:spChg chg="del mod">
          <ac:chgData name="Kevin DeRudder" userId="b8db0611-c7c8-4114-b23c-d54441a090d5" providerId="ADAL" clId="{4A79A2E0-8971-4CCD-985E-7ED54C91120C}" dt="2018-12-19T11:42:55.322" v="4698" actId="478"/>
          <ac:spMkLst>
            <pc:docMk/>
            <pc:sldMk cId="947664061" sldId="359"/>
            <ac:spMk id="8" creationId="{E3B37DEF-4779-4AF6-805A-FD8D960A72C6}"/>
          </ac:spMkLst>
        </pc:spChg>
        <pc:spChg chg="mod ord">
          <ac:chgData name="Kevin DeRudder" userId="b8db0611-c7c8-4114-b23c-d54441a090d5" providerId="ADAL" clId="{4A79A2E0-8971-4CCD-985E-7ED54C91120C}" dt="2018-12-19T11:43:41.717" v="4709" actId="166"/>
          <ac:spMkLst>
            <pc:docMk/>
            <pc:sldMk cId="947664061" sldId="359"/>
            <ac:spMk id="9" creationId="{9A033690-FFA5-47FD-B711-D46F1F2DF5E1}"/>
          </ac:spMkLst>
        </pc:spChg>
      </pc:sldChg>
      <pc:sldChg chg="modSp add">
        <pc:chgData name="Kevin DeRudder" userId="b8db0611-c7c8-4114-b23c-d54441a090d5" providerId="ADAL" clId="{4A79A2E0-8971-4CCD-985E-7ED54C91120C}" dt="2018-12-19T12:13:48.447" v="5199" actId="20577"/>
        <pc:sldMkLst>
          <pc:docMk/>
          <pc:sldMk cId="2305072566" sldId="360"/>
        </pc:sldMkLst>
        <pc:spChg chg="mod">
          <ac:chgData name="Kevin DeRudder" userId="b8db0611-c7c8-4114-b23c-d54441a090d5" providerId="ADAL" clId="{4A79A2E0-8971-4CCD-985E-7ED54C91120C}" dt="2018-12-19T12:13:48.447" v="5199" actId="20577"/>
          <ac:spMkLst>
            <pc:docMk/>
            <pc:sldMk cId="2305072566" sldId="360"/>
            <ac:spMk id="3" creationId="{00000000-0000-0000-0000-000000000000}"/>
          </ac:spMkLst>
        </pc:spChg>
      </pc:sldChg>
      <pc:sldChg chg="add del">
        <pc:chgData name="Kevin DeRudder" userId="b8db0611-c7c8-4114-b23c-d54441a090d5" providerId="ADAL" clId="{4A79A2E0-8971-4CCD-985E-7ED54C91120C}" dt="2018-12-19T11:44:34.758" v="4712" actId="2696"/>
        <pc:sldMkLst>
          <pc:docMk/>
          <pc:sldMk cId="2693951425" sldId="360"/>
        </pc:sldMkLst>
      </pc:sldChg>
      <pc:sldChg chg="add del">
        <pc:chgData name="Kevin DeRudder" userId="b8db0611-c7c8-4114-b23c-d54441a090d5" providerId="ADAL" clId="{4A79A2E0-8971-4CCD-985E-7ED54C91120C}" dt="2018-12-19T12:13:59.040" v="5200" actId="2696"/>
        <pc:sldMkLst>
          <pc:docMk/>
          <pc:sldMk cId="939238028" sldId="361"/>
        </pc:sldMkLst>
      </pc:sldChg>
      <pc:sldChg chg="addSp delSp modSp add">
        <pc:chgData name="Kevin DeRudder" userId="b8db0611-c7c8-4114-b23c-d54441a090d5" providerId="ADAL" clId="{4A79A2E0-8971-4CCD-985E-7ED54C91120C}" dt="2018-12-19T12:07:33.478" v="4917" actId="14100"/>
        <pc:sldMkLst>
          <pc:docMk/>
          <pc:sldMk cId="2032968441" sldId="362"/>
        </pc:sldMkLst>
        <pc:spChg chg="del">
          <ac:chgData name="Kevin DeRudder" userId="b8db0611-c7c8-4114-b23c-d54441a090d5" providerId="ADAL" clId="{4A79A2E0-8971-4CCD-985E-7ED54C91120C}" dt="2018-12-19T12:05:09.344" v="4743"/>
          <ac:spMkLst>
            <pc:docMk/>
            <pc:sldMk cId="2032968441" sldId="362"/>
            <ac:spMk id="2" creationId="{22963E2F-4FEF-4403-A7F7-64CFE1311EB0}"/>
          </ac:spMkLst>
        </pc:spChg>
        <pc:spChg chg="del">
          <ac:chgData name="Kevin DeRudder" userId="b8db0611-c7c8-4114-b23c-d54441a090d5" providerId="ADAL" clId="{4A79A2E0-8971-4CCD-985E-7ED54C91120C}" dt="2018-12-19T12:05:09.344" v="4743"/>
          <ac:spMkLst>
            <pc:docMk/>
            <pc:sldMk cId="2032968441" sldId="362"/>
            <ac:spMk id="3" creationId="{A90FE47F-83A7-4FE1-859C-0C7F31A5AFDA}"/>
          </ac:spMkLst>
        </pc:spChg>
        <pc:spChg chg="del">
          <ac:chgData name="Kevin DeRudder" userId="b8db0611-c7c8-4114-b23c-d54441a090d5" providerId="ADAL" clId="{4A79A2E0-8971-4CCD-985E-7ED54C91120C}" dt="2018-12-19T12:05:09.344" v="4743"/>
          <ac:spMkLst>
            <pc:docMk/>
            <pc:sldMk cId="2032968441" sldId="362"/>
            <ac:spMk id="4" creationId="{8B213C85-A8C1-4FDB-9642-EEFF1C9D6BE7}"/>
          </ac:spMkLst>
        </pc:spChg>
        <pc:spChg chg="add mod">
          <ac:chgData name="Kevin DeRudder" userId="b8db0611-c7c8-4114-b23c-d54441a090d5" providerId="ADAL" clId="{4A79A2E0-8971-4CCD-985E-7ED54C91120C}" dt="2018-12-19T12:05:15.650" v="4774" actId="20577"/>
          <ac:spMkLst>
            <pc:docMk/>
            <pc:sldMk cId="2032968441" sldId="362"/>
            <ac:spMk id="5" creationId="{2A9E8B4F-7FE5-460F-8891-4B29016BECDF}"/>
          </ac:spMkLst>
        </pc:spChg>
        <pc:spChg chg="add del mod">
          <ac:chgData name="Kevin DeRudder" userId="b8db0611-c7c8-4114-b23c-d54441a090d5" providerId="ADAL" clId="{4A79A2E0-8971-4CCD-985E-7ED54C91120C}" dt="2018-12-19T12:05:17.944" v="4775" actId="478"/>
          <ac:spMkLst>
            <pc:docMk/>
            <pc:sldMk cId="2032968441" sldId="362"/>
            <ac:spMk id="6" creationId="{946A91E7-3EA7-4055-8B46-39C6BA5C29DD}"/>
          </ac:spMkLst>
        </pc:spChg>
        <pc:spChg chg="add mod">
          <ac:chgData name="Kevin DeRudder" userId="b8db0611-c7c8-4114-b23c-d54441a090d5" providerId="ADAL" clId="{4A79A2E0-8971-4CCD-985E-7ED54C91120C}" dt="2018-12-19T12:05:34.573" v="4781" actId="208"/>
          <ac:spMkLst>
            <pc:docMk/>
            <pc:sldMk cId="2032968441" sldId="362"/>
            <ac:spMk id="7" creationId="{A5D245EF-8E1A-4508-B6BA-A9DC05325D6B}"/>
          </ac:spMkLst>
        </pc:spChg>
        <pc:spChg chg="add mod">
          <ac:chgData name="Kevin DeRudder" userId="b8db0611-c7c8-4114-b23c-d54441a090d5" providerId="ADAL" clId="{4A79A2E0-8971-4CCD-985E-7ED54C91120C}" dt="2018-12-19T12:07:33.478" v="4917" actId="14100"/>
          <ac:spMkLst>
            <pc:docMk/>
            <pc:sldMk cId="2032968441" sldId="362"/>
            <ac:spMk id="8" creationId="{E20579DB-3A60-4B44-8BD7-239CF0AC3D63}"/>
          </ac:spMkLst>
        </pc:spChg>
      </pc:sldChg>
      <pc:sldChg chg="addSp delSp modSp add">
        <pc:chgData name="Kevin DeRudder" userId="b8db0611-c7c8-4114-b23c-d54441a090d5" providerId="ADAL" clId="{4A79A2E0-8971-4CCD-985E-7ED54C91120C}" dt="2018-12-19T12:08:26.143" v="4922" actId="1076"/>
        <pc:sldMkLst>
          <pc:docMk/>
          <pc:sldMk cId="2133402495" sldId="363"/>
        </pc:sldMkLst>
        <pc:spChg chg="del">
          <ac:chgData name="Kevin DeRudder" userId="b8db0611-c7c8-4114-b23c-d54441a090d5" providerId="ADAL" clId="{4A79A2E0-8971-4CCD-985E-7ED54C91120C}" dt="2018-12-19T12:08:22.354" v="4920" actId="478"/>
          <ac:spMkLst>
            <pc:docMk/>
            <pc:sldMk cId="2133402495" sldId="363"/>
            <ac:spMk id="2" creationId="{71A7C605-8783-407A-BBE0-087A4F405D41}"/>
          </ac:spMkLst>
        </pc:spChg>
        <pc:spChg chg="del">
          <ac:chgData name="Kevin DeRudder" userId="b8db0611-c7c8-4114-b23c-d54441a090d5" providerId="ADAL" clId="{4A79A2E0-8971-4CCD-985E-7ED54C91120C}" dt="2018-12-19T12:08:21.260" v="4919" actId="478"/>
          <ac:spMkLst>
            <pc:docMk/>
            <pc:sldMk cId="2133402495" sldId="363"/>
            <ac:spMk id="3" creationId="{06CFA90D-C173-4E20-AF3C-716F0ABF4B1F}"/>
          </ac:spMkLst>
        </pc:spChg>
        <pc:picChg chg="add mod">
          <ac:chgData name="Kevin DeRudder" userId="b8db0611-c7c8-4114-b23c-d54441a090d5" providerId="ADAL" clId="{4A79A2E0-8971-4CCD-985E-7ED54C91120C}" dt="2018-12-19T12:08:26.143" v="4922" actId="1076"/>
          <ac:picMkLst>
            <pc:docMk/>
            <pc:sldMk cId="2133402495" sldId="363"/>
            <ac:picMk id="4" creationId="{CD555384-B098-4783-82CA-08C56A41A45F}"/>
          </ac:picMkLst>
        </pc:picChg>
      </pc:sldChg>
      <pc:sldChg chg="addSp delSp modSp add">
        <pc:chgData name="Kevin DeRudder" userId="b8db0611-c7c8-4114-b23c-d54441a090d5" providerId="ADAL" clId="{4A79A2E0-8971-4CCD-985E-7ED54C91120C}" dt="2018-12-19T12:08:45.111" v="4927" actId="14100"/>
        <pc:sldMkLst>
          <pc:docMk/>
          <pc:sldMk cId="3529917923" sldId="364"/>
        </pc:sldMkLst>
        <pc:spChg chg="del">
          <ac:chgData name="Kevin DeRudder" userId="b8db0611-c7c8-4114-b23c-d54441a090d5" providerId="ADAL" clId="{4A79A2E0-8971-4CCD-985E-7ED54C91120C}" dt="2018-12-19T12:08:38.823" v="4924"/>
          <ac:spMkLst>
            <pc:docMk/>
            <pc:sldMk cId="3529917923" sldId="364"/>
            <ac:spMk id="2" creationId="{1E151412-82B5-480E-92F0-00AB8082AD15}"/>
          </ac:spMkLst>
        </pc:spChg>
        <pc:spChg chg="del">
          <ac:chgData name="Kevin DeRudder" userId="b8db0611-c7c8-4114-b23c-d54441a090d5" providerId="ADAL" clId="{4A79A2E0-8971-4CCD-985E-7ED54C91120C}" dt="2018-12-19T12:08:38.823" v="4924"/>
          <ac:spMkLst>
            <pc:docMk/>
            <pc:sldMk cId="3529917923" sldId="364"/>
            <ac:spMk id="3" creationId="{E380B658-B903-4D03-9D62-C00D865A6543}"/>
          </ac:spMkLst>
        </pc:spChg>
        <pc:picChg chg="add mod">
          <ac:chgData name="Kevin DeRudder" userId="b8db0611-c7c8-4114-b23c-d54441a090d5" providerId="ADAL" clId="{4A79A2E0-8971-4CCD-985E-7ED54C91120C}" dt="2018-12-19T12:08:45.111" v="4927" actId="14100"/>
          <ac:picMkLst>
            <pc:docMk/>
            <pc:sldMk cId="3529917923" sldId="364"/>
            <ac:picMk id="4" creationId="{D2C7737B-8346-4A1F-8CAE-3CE22B86127D}"/>
          </ac:picMkLst>
        </pc:picChg>
      </pc:sldChg>
      <pc:sldChg chg="addSp modSp add">
        <pc:chgData name="Kevin DeRudder" userId="b8db0611-c7c8-4114-b23c-d54441a090d5" providerId="ADAL" clId="{4A79A2E0-8971-4CCD-985E-7ED54C91120C}" dt="2018-12-19T12:09:03.132" v="4930" actId="1076"/>
        <pc:sldMkLst>
          <pc:docMk/>
          <pc:sldMk cId="261286825" sldId="365"/>
        </pc:sldMkLst>
        <pc:picChg chg="add mod">
          <ac:chgData name="Kevin DeRudder" userId="b8db0611-c7c8-4114-b23c-d54441a090d5" providerId="ADAL" clId="{4A79A2E0-8971-4CCD-985E-7ED54C91120C}" dt="2018-12-19T12:09:03.132" v="4930" actId="1076"/>
          <ac:picMkLst>
            <pc:docMk/>
            <pc:sldMk cId="261286825" sldId="365"/>
            <ac:picMk id="2" creationId="{3816E68B-6C6B-4F48-8A7E-7AD2642331AB}"/>
          </ac:picMkLst>
        </pc:picChg>
      </pc:sldChg>
      <pc:sldChg chg="addSp delSp modSp add">
        <pc:chgData name="Kevin DeRudder" userId="b8db0611-c7c8-4114-b23c-d54441a090d5" providerId="ADAL" clId="{4A79A2E0-8971-4CCD-985E-7ED54C91120C}" dt="2018-12-19T12:10:11.448" v="5042" actId="1076"/>
        <pc:sldMkLst>
          <pc:docMk/>
          <pc:sldMk cId="2225651512" sldId="366"/>
        </pc:sldMkLst>
        <pc:spChg chg="add del">
          <ac:chgData name="Kevin DeRudder" userId="b8db0611-c7c8-4114-b23c-d54441a090d5" providerId="ADAL" clId="{4A79A2E0-8971-4CCD-985E-7ED54C91120C}" dt="2018-12-19T12:09:21.901" v="4933"/>
          <ac:spMkLst>
            <pc:docMk/>
            <pc:sldMk cId="2225651512" sldId="366"/>
            <ac:spMk id="2" creationId="{36F71BDA-84A0-40E4-B1E7-357553D9262D}"/>
          </ac:spMkLst>
        </pc:spChg>
        <pc:spChg chg="add del">
          <ac:chgData name="Kevin DeRudder" userId="b8db0611-c7c8-4114-b23c-d54441a090d5" providerId="ADAL" clId="{4A79A2E0-8971-4CCD-985E-7ED54C91120C}" dt="2018-12-19T12:09:21.901" v="4933"/>
          <ac:spMkLst>
            <pc:docMk/>
            <pc:sldMk cId="2225651512" sldId="366"/>
            <ac:spMk id="3" creationId="{7B1AFBC3-9CE3-496B-898F-27005370C7AE}"/>
          </ac:spMkLst>
        </pc:spChg>
        <pc:spChg chg="add del">
          <ac:chgData name="Kevin DeRudder" userId="b8db0611-c7c8-4114-b23c-d54441a090d5" providerId="ADAL" clId="{4A79A2E0-8971-4CCD-985E-7ED54C91120C}" dt="2018-12-19T12:09:21.901" v="4933"/>
          <ac:spMkLst>
            <pc:docMk/>
            <pc:sldMk cId="2225651512" sldId="366"/>
            <ac:spMk id="4" creationId="{91FA5BB9-A32A-465A-A485-0B24561990B6}"/>
          </ac:spMkLst>
        </pc:spChg>
        <pc:spChg chg="add del">
          <ac:chgData name="Kevin DeRudder" userId="b8db0611-c7c8-4114-b23c-d54441a090d5" providerId="ADAL" clId="{4A79A2E0-8971-4CCD-985E-7ED54C91120C}" dt="2018-12-19T12:09:21.901" v="4933"/>
          <ac:spMkLst>
            <pc:docMk/>
            <pc:sldMk cId="2225651512" sldId="366"/>
            <ac:spMk id="5" creationId="{C6BF6837-0684-4EC4-B1A2-D5A41E7063D7}"/>
          </ac:spMkLst>
        </pc:spChg>
        <pc:spChg chg="add mod">
          <ac:chgData name="Kevin DeRudder" userId="b8db0611-c7c8-4114-b23c-d54441a090d5" providerId="ADAL" clId="{4A79A2E0-8971-4CCD-985E-7ED54C91120C}" dt="2018-12-19T12:10:11.448" v="5042" actId="1076"/>
          <ac:spMkLst>
            <pc:docMk/>
            <pc:sldMk cId="2225651512" sldId="366"/>
            <ac:spMk id="6" creationId="{9907300E-2C92-48F2-BD19-662ACBA0CBBA}"/>
          </ac:spMkLst>
        </pc:spChg>
        <pc:spChg chg="add mod">
          <ac:chgData name="Kevin DeRudder" userId="b8db0611-c7c8-4114-b23c-d54441a090d5" providerId="ADAL" clId="{4A79A2E0-8971-4CCD-985E-7ED54C91120C}" dt="2018-12-19T12:10:11.448" v="5042" actId="1076"/>
          <ac:spMkLst>
            <pc:docMk/>
            <pc:sldMk cId="2225651512" sldId="366"/>
            <ac:spMk id="7" creationId="{6EFCC5D2-C94E-4B86-B8B5-8C357645B6B5}"/>
          </ac:spMkLst>
        </pc:spChg>
        <pc:spChg chg="add">
          <ac:chgData name="Kevin DeRudder" userId="b8db0611-c7c8-4114-b23c-d54441a090d5" providerId="ADAL" clId="{4A79A2E0-8971-4CCD-985E-7ED54C91120C}" dt="2018-12-19T12:09:23.296" v="4934"/>
          <ac:spMkLst>
            <pc:docMk/>
            <pc:sldMk cId="2225651512" sldId="366"/>
            <ac:spMk id="8" creationId="{02B53825-CCFF-4470-8717-5E5CC758BA9D}"/>
          </ac:spMkLst>
        </pc:spChg>
        <pc:spChg chg="add">
          <ac:chgData name="Kevin DeRudder" userId="b8db0611-c7c8-4114-b23c-d54441a090d5" providerId="ADAL" clId="{4A79A2E0-8971-4CCD-985E-7ED54C91120C}" dt="2018-12-19T12:09:23.296" v="4934"/>
          <ac:spMkLst>
            <pc:docMk/>
            <pc:sldMk cId="2225651512" sldId="366"/>
            <ac:spMk id="9" creationId="{F3CD3E97-9C40-44B8-847D-A9F1FD075EF1}"/>
          </ac:spMkLst>
        </pc:spChg>
      </pc:sldChg>
      <pc:sldChg chg="addSp modSp add">
        <pc:chgData name="Kevin DeRudder" userId="b8db0611-c7c8-4114-b23c-d54441a090d5" providerId="ADAL" clId="{4A79A2E0-8971-4CCD-985E-7ED54C91120C}" dt="2018-12-19T12:11:06.653" v="5101" actId="1076"/>
        <pc:sldMkLst>
          <pc:docMk/>
          <pc:sldMk cId="3994627651" sldId="367"/>
        </pc:sldMkLst>
        <pc:spChg chg="add mod">
          <ac:chgData name="Kevin DeRudder" userId="b8db0611-c7c8-4114-b23c-d54441a090d5" providerId="ADAL" clId="{4A79A2E0-8971-4CCD-985E-7ED54C91120C}" dt="2018-12-19T12:10:58.144" v="5100" actId="20577"/>
          <ac:spMkLst>
            <pc:docMk/>
            <pc:sldMk cId="3994627651" sldId="367"/>
            <ac:spMk id="3" creationId="{F3B46945-3CA8-4A8C-A114-36B80F06E5D6}"/>
          </ac:spMkLst>
        </pc:spChg>
        <pc:picChg chg="add mod">
          <ac:chgData name="Kevin DeRudder" userId="b8db0611-c7c8-4114-b23c-d54441a090d5" providerId="ADAL" clId="{4A79A2E0-8971-4CCD-985E-7ED54C91120C}" dt="2018-12-19T12:11:06.653" v="5101" actId="1076"/>
          <ac:picMkLst>
            <pc:docMk/>
            <pc:sldMk cId="3994627651" sldId="367"/>
            <ac:picMk id="2" creationId="{A9880937-5826-4058-8C19-AFAEF9FA63E1}"/>
          </ac:picMkLst>
        </pc:picChg>
      </pc:sldChg>
      <pc:sldChg chg="addSp modSp add del">
        <pc:chgData name="Kevin DeRudder" userId="b8db0611-c7c8-4114-b23c-d54441a090d5" providerId="ADAL" clId="{4A79A2E0-8971-4CCD-985E-7ED54C91120C}" dt="2018-12-19T12:12:02.542" v="5161" actId="2696"/>
        <pc:sldMkLst>
          <pc:docMk/>
          <pc:sldMk cId="3667231504" sldId="368"/>
        </pc:sldMkLst>
        <pc:spChg chg="add mod">
          <ac:chgData name="Kevin DeRudder" userId="b8db0611-c7c8-4114-b23c-d54441a090d5" providerId="ADAL" clId="{4A79A2E0-8971-4CCD-985E-7ED54C91120C}" dt="2018-12-19T12:11:37.802" v="5127" actId="20577"/>
          <ac:spMkLst>
            <pc:docMk/>
            <pc:sldMk cId="3667231504" sldId="368"/>
            <ac:spMk id="3" creationId="{ADC0F309-BF54-457E-A6FB-83C7B3D2883B}"/>
          </ac:spMkLst>
        </pc:spChg>
        <pc:spChg chg="add mod">
          <ac:chgData name="Kevin DeRudder" userId="b8db0611-c7c8-4114-b23c-d54441a090d5" providerId="ADAL" clId="{4A79A2E0-8971-4CCD-985E-7ED54C91120C}" dt="2018-12-19T12:11:44.834" v="5145" actId="20577"/>
          <ac:spMkLst>
            <pc:docMk/>
            <pc:sldMk cId="3667231504" sldId="368"/>
            <ac:spMk id="4" creationId="{1E8CB420-771D-47B4-9925-CF255F2F1AC9}"/>
          </ac:spMkLst>
        </pc:spChg>
        <pc:spChg chg="add mod">
          <ac:chgData name="Kevin DeRudder" userId="b8db0611-c7c8-4114-b23c-d54441a090d5" providerId="ADAL" clId="{4A79A2E0-8971-4CCD-985E-7ED54C91120C}" dt="2018-12-19T12:11:47.976" v="5154" actId="20577"/>
          <ac:spMkLst>
            <pc:docMk/>
            <pc:sldMk cId="3667231504" sldId="368"/>
            <ac:spMk id="5" creationId="{EB4D7679-5CE1-4919-B135-C083205A440F}"/>
          </ac:spMkLst>
        </pc:spChg>
        <pc:picChg chg="add">
          <ac:chgData name="Kevin DeRudder" userId="b8db0611-c7c8-4114-b23c-d54441a090d5" providerId="ADAL" clId="{4A79A2E0-8971-4CCD-985E-7ED54C91120C}" dt="2018-12-19T12:11:30.001" v="5103"/>
          <ac:picMkLst>
            <pc:docMk/>
            <pc:sldMk cId="3667231504" sldId="368"/>
            <ac:picMk id="2" creationId="{4CD60E3A-A6C7-4E4D-8777-DAB4A393572A}"/>
          </ac:picMkLst>
        </pc:picChg>
      </pc:sldChg>
      <pc:sldChg chg="delSp add">
        <pc:chgData name="Kevin DeRudder" userId="b8db0611-c7c8-4114-b23c-d54441a090d5" providerId="ADAL" clId="{4A79A2E0-8971-4CCD-985E-7ED54C91120C}" dt="2018-12-19T12:11:56.713" v="5159" actId="478"/>
        <pc:sldMkLst>
          <pc:docMk/>
          <pc:sldMk cId="653850643" sldId="369"/>
        </pc:sldMkLst>
        <pc:spChg chg="del">
          <ac:chgData name="Kevin DeRudder" userId="b8db0611-c7c8-4114-b23c-d54441a090d5" providerId="ADAL" clId="{4A79A2E0-8971-4CCD-985E-7ED54C91120C}" dt="2018-12-19T12:11:54.863" v="5158" actId="478"/>
          <ac:spMkLst>
            <pc:docMk/>
            <pc:sldMk cId="653850643" sldId="369"/>
            <ac:spMk id="4" creationId="{1E8CB420-771D-47B4-9925-CF255F2F1AC9}"/>
          </ac:spMkLst>
        </pc:spChg>
        <pc:spChg chg="del">
          <ac:chgData name="Kevin DeRudder" userId="b8db0611-c7c8-4114-b23c-d54441a090d5" providerId="ADAL" clId="{4A79A2E0-8971-4CCD-985E-7ED54C91120C}" dt="2018-12-19T12:11:56.713" v="5159" actId="478"/>
          <ac:spMkLst>
            <pc:docMk/>
            <pc:sldMk cId="653850643" sldId="369"/>
            <ac:spMk id="5" creationId="{EB4D7679-5CE1-4919-B135-C083205A440F}"/>
          </ac:spMkLst>
        </pc:spChg>
      </pc:sldChg>
      <pc:sldChg chg="delSp add">
        <pc:chgData name="Kevin DeRudder" userId="b8db0611-c7c8-4114-b23c-d54441a090d5" providerId="ADAL" clId="{4A79A2E0-8971-4CCD-985E-7ED54C91120C}" dt="2018-12-19T12:11:58.865" v="5160" actId="478"/>
        <pc:sldMkLst>
          <pc:docMk/>
          <pc:sldMk cId="2555808478" sldId="370"/>
        </pc:sldMkLst>
        <pc:spChg chg="del">
          <ac:chgData name="Kevin DeRudder" userId="b8db0611-c7c8-4114-b23c-d54441a090d5" providerId="ADAL" clId="{4A79A2E0-8971-4CCD-985E-7ED54C91120C}" dt="2018-12-19T12:11:58.865" v="5160" actId="478"/>
          <ac:spMkLst>
            <pc:docMk/>
            <pc:sldMk cId="2555808478" sldId="370"/>
            <ac:spMk id="5" creationId="{EB4D7679-5CE1-4919-B135-C083205A440F}"/>
          </ac:spMkLst>
        </pc:spChg>
      </pc:sldChg>
      <pc:sldChg chg="add">
        <pc:chgData name="Kevin DeRudder" userId="b8db0611-c7c8-4114-b23c-d54441a090d5" providerId="ADAL" clId="{4A79A2E0-8971-4CCD-985E-7ED54C91120C}" dt="2018-12-19T12:11:52.337" v="5157"/>
        <pc:sldMkLst>
          <pc:docMk/>
          <pc:sldMk cId="1730577024" sldId="371"/>
        </pc:sldMkLst>
      </pc:sldChg>
      <pc:sldChg chg="addSp modSp add">
        <pc:chgData name="Kevin DeRudder" userId="b8db0611-c7c8-4114-b23c-d54441a090d5" providerId="ADAL" clId="{4A79A2E0-8971-4CCD-985E-7ED54C91120C}" dt="2018-12-19T12:12:17.210" v="5164" actId="1076"/>
        <pc:sldMkLst>
          <pc:docMk/>
          <pc:sldMk cId="1767262054" sldId="372"/>
        </pc:sldMkLst>
        <pc:picChg chg="add mod">
          <ac:chgData name="Kevin DeRudder" userId="b8db0611-c7c8-4114-b23c-d54441a090d5" providerId="ADAL" clId="{4A79A2E0-8971-4CCD-985E-7ED54C91120C}" dt="2018-12-19T12:12:17.210" v="5164" actId="1076"/>
          <ac:picMkLst>
            <pc:docMk/>
            <pc:sldMk cId="1767262054" sldId="372"/>
            <ac:picMk id="6" creationId="{7380AD7B-27F5-4390-9A2F-9E0DC73B6429}"/>
          </ac:picMkLst>
        </pc:picChg>
      </pc:sldChg>
      <pc:sldChg chg="addSp delSp modSp add">
        <pc:chgData name="Kevin DeRudder" userId="b8db0611-c7c8-4114-b23c-d54441a090d5" providerId="ADAL" clId="{4A79A2E0-8971-4CCD-985E-7ED54C91120C}" dt="2018-12-19T12:14:34.010" v="5240" actId="1076"/>
        <pc:sldMkLst>
          <pc:docMk/>
          <pc:sldMk cId="2525739997" sldId="373"/>
        </pc:sldMkLst>
        <pc:spChg chg="add mod">
          <ac:chgData name="Kevin DeRudder" userId="b8db0611-c7c8-4114-b23c-d54441a090d5" providerId="ADAL" clId="{4A79A2E0-8971-4CCD-985E-7ED54C91120C}" dt="2018-12-19T12:14:08.806" v="5210" actId="20577"/>
          <ac:spMkLst>
            <pc:docMk/>
            <pc:sldMk cId="2525739997" sldId="373"/>
            <ac:spMk id="2" creationId="{4F53A707-0012-4082-9749-19BBF3EDCAE3}"/>
          </ac:spMkLst>
        </pc:spChg>
        <pc:spChg chg="add del mod">
          <ac:chgData name="Kevin DeRudder" userId="b8db0611-c7c8-4114-b23c-d54441a090d5" providerId="ADAL" clId="{4A79A2E0-8971-4CCD-985E-7ED54C91120C}" dt="2018-12-19T12:14:21.289" v="5211" actId="478"/>
          <ac:spMkLst>
            <pc:docMk/>
            <pc:sldMk cId="2525739997" sldId="373"/>
            <ac:spMk id="3" creationId="{0BE056E4-A70C-4F91-A1C7-F88E431267E3}"/>
          </ac:spMkLst>
        </pc:spChg>
        <pc:spChg chg="add mod">
          <ac:chgData name="Kevin DeRudder" userId="b8db0611-c7c8-4114-b23c-d54441a090d5" providerId="ADAL" clId="{4A79A2E0-8971-4CCD-985E-7ED54C91120C}" dt="2018-12-19T12:14:34.010" v="5240" actId="1076"/>
          <ac:spMkLst>
            <pc:docMk/>
            <pc:sldMk cId="2525739997" sldId="373"/>
            <ac:spMk id="6" creationId="{64DB09B3-22DB-4D41-8245-A1D8382E5626}"/>
          </ac:spMkLst>
        </pc:spChg>
        <pc:picChg chg="add mod">
          <ac:chgData name="Kevin DeRudder" userId="b8db0611-c7c8-4114-b23c-d54441a090d5" providerId="ADAL" clId="{4A79A2E0-8971-4CCD-985E-7ED54C91120C}" dt="2018-12-19T12:14:24.976" v="5213" actId="1076"/>
          <ac:picMkLst>
            <pc:docMk/>
            <pc:sldMk cId="2525739997" sldId="373"/>
            <ac:picMk id="4" creationId="{F67F9EDD-C49F-47B1-AE20-5DFD54A98A0E}"/>
          </ac:picMkLst>
        </pc:picChg>
        <pc:picChg chg="add mod">
          <ac:chgData name="Kevin DeRudder" userId="b8db0611-c7c8-4114-b23c-d54441a090d5" providerId="ADAL" clId="{4A79A2E0-8971-4CCD-985E-7ED54C91120C}" dt="2018-12-19T12:14:24.976" v="5213" actId="1076"/>
          <ac:picMkLst>
            <pc:docMk/>
            <pc:sldMk cId="2525739997" sldId="373"/>
            <ac:picMk id="5" creationId="{763376C3-3450-4EA6-8E78-0FC735ED2871}"/>
          </ac:picMkLst>
        </pc:picChg>
      </pc:sldChg>
      <pc:sldChg chg="addSp delSp modSp add">
        <pc:chgData name="Kevin DeRudder" userId="b8db0611-c7c8-4114-b23c-d54441a090d5" providerId="ADAL" clId="{4A79A2E0-8971-4CCD-985E-7ED54C91120C}" dt="2018-12-19T12:15:30.308" v="5278"/>
        <pc:sldMkLst>
          <pc:docMk/>
          <pc:sldMk cId="3467270696" sldId="374"/>
        </pc:sldMkLst>
        <pc:spChg chg="del">
          <ac:chgData name="Kevin DeRudder" userId="b8db0611-c7c8-4114-b23c-d54441a090d5" providerId="ADAL" clId="{4A79A2E0-8971-4CCD-985E-7ED54C91120C}" dt="2018-12-19T12:14:54.748" v="5242"/>
          <ac:spMkLst>
            <pc:docMk/>
            <pc:sldMk cId="3467270696" sldId="374"/>
            <ac:spMk id="2" creationId="{6CDFF383-C286-45D2-BFD4-448FFFF0B9E1}"/>
          </ac:spMkLst>
        </pc:spChg>
        <pc:spChg chg="del">
          <ac:chgData name="Kevin DeRudder" userId="b8db0611-c7c8-4114-b23c-d54441a090d5" providerId="ADAL" clId="{4A79A2E0-8971-4CCD-985E-7ED54C91120C}" dt="2018-12-19T12:14:54.748" v="5242"/>
          <ac:spMkLst>
            <pc:docMk/>
            <pc:sldMk cId="3467270696" sldId="374"/>
            <ac:spMk id="3" creationId="{8D6B6861-B6FE-446F-BC62-E95FEBF86740}"/>
          </ac:spMkLst>
        </pc:spChg>
        <pc:spChg chg="add mod">
          <ac:chgData name="Kevin DeRudder" userId="b8db0611-c7c8-4114-b23c-d54441a090d5" providerId="ADAL" clId="{4A79A2E0-8971-4CCD-985E-7ED54C91120C}" dt="2018-12-19T12:15:30.308" v="5278"/>
          <ac:spMkLst>
            <pc:docMk/>
            <pc:sldMk cId="3467270696" sldId="374"/>
            <ac:spMk id="4" creationId="{E98C1CD3-3EA9-4214-ACCB-F945716F8DBE}"/>
          </ac:spMkLst>
        </pc:spChg>
      </pc:sldChg>
      <pc:sldChg chg="addSp modSp add">
        <pc:chgData name="Kevin DeRudder" userId="b8db0611-c7c8-4114-b23c-d54441a090d5" providerId="ADAL" clId="{4A79A2E0-8971-4CCD-985E-7ED54C91120C}" dt="2018-12-19T12:16:25.345" v="5284" actId="1076"/>
        <pc:sldMkLst>
          <pc:docMk/>
          <pc:sldMk cId="1966633106" sldId="375"/>
        </pc:sldMkLst>
        <pc:spChg chg="add mod">
          <ac:chgData name="Kevin DeRudder" userId="b8db0611-c7c8-4114-b23c-d54441a090d5" providerId="ADAL" clId="{4A79A2E0-8971-4CCD-985E-7ED54C91120C}" dt="2018-12-19T12:16:25.345" v="5284" actId="1076"/>
          <ac:spMkLst>
            <pc:docMk/>
            <pc:sldMk cId="1966633106" sldId="375"/>
            <ac:spMk id="2" creationId="{EA080E84-9E5F-4341-BD54-BEE4BB70A480}"/>
          </ac:spMkLst>
        </pc:spChg>
      </pc:sldChg>
      <pc:sldChg chg="addSp modSp add">
        <pc:chgData name="Kevin DeRudder" userId="b8db0611-c7c8-4114-b23c-d54441a090d5" providerId="ADAL" clId="{4A79A2E0-8971-4CCD-985E-7ED54C91120C}" dt="2018-12-19T12:18:50.616" v="5539" actId="404"/>
        <pc:sldMkLst>
          <pc:docMk/>
          <pc:sldMk cId="846877167" sldId="376"/>
        </pc:sldMkLst>
        <pc:spChg chg="add mod">
          <ac:chgData name="Kevin DeRudder" userId="b8db0611-c7c8-4114-b23c-d54441a090d5" providerId="ADAL" clId="{4A79A2E0-8971-4CCD-985E-7ED54C91120C}" dt="2018-12-19T12:18:13.810" v="5468" actId="20577"/>
          <ac:spMkLst>
            <pc:docMk/>
            <pc:sldMk cId="846877167" sldId="376"/>
            <ac:spMk id="2" creationId="{7D37F953-7FFF-4766-BEE5-6CF212570328}"/>
          </ac:spMkLst>
        </pc:spChg>
        <pc:spChg chg="add mod">
          <ac:chgData name="Kevin DeRudder" userId="b8db0611-c7c8-4114-b23c-d54441a090d5" providerId="ADAL" clId="{4A79A2E0-8971-4CCD-985E-7ED54C91120C}" dt="2018-12-19T12:18:50.616" v="5539" actId="404"/>
          <ac:spMkLst>
            <pc:docMk/>
            <pc:sldMk cId="846877167" sldId="376"/>
            <ac:spMk id="3" creationId="{D5CA0C7C-FAA7-461F-B8DB-A957C2108F87}"/>
          </ac:spMkLst>
        </pc:spChg>
      </pc:sldChg>
      <pc:sldChg chg="modSp add">
        <pc:chgData name="Kevin DeRudder" userId="b8db0611-c7c8-4114-b23c-d54441a090d5" providerId="ADAL" clId="{4A79A2E0-8971-4CCD-985E-7ED54C91120C}" dt="2018-12-19T12:21:35.027" v="5739" actId="20577"/>
        <pc:sldMkLst>
          <pc:docMk/>
          <pc:sldMk cId="1126230541" sldId="377"/>
        </pc:sldMkLst>
        <pc:spChg chg="mod">
          <ac:chgData name="Kevin DeRudder" userId="b8db0611-c7c8-4114-b23c-d54441a090d5" providerId="ADAL" clId="{4A79A2E0-8971-4CCD-985E-7ED54C91120C}" dt="2018-12-19T12:19:19.999" v="5548" actId="20577"/>
          <ac:spMkLst>
            <pc:docMk/>
            <pc:sldMk cId="1126230541" sldId="377"/>
            <ac:spMk id="2" creationId="{80B954DA-5D3B-4DBC-B57B-A4323AE48180}"/>
          </ac:spMkLst>
        </pc:spChg>
        <pc:spChg chg="mod">
          <ac:chgData name="Kevin DeRudder" userId="b8db0611-c7c8-4114-b23c-d54441a090d5" providerId="ADAL" clId="{4A79A2E0-8971-4CCD-985E-7ED54C91120C}" dt="2018-12-19T12:21:35.027" v="5739" actId="20577"/>
          <ac:spMkLst>
            <pc:docMk/>
            <pc:sldMk cId="1126230541" sldId="377"/>
            <ac:spMk id="3" creationId="{C0A98A4C-293A-4823-A4F1-BA3AFCAB1271}"/>
          </ac:spMkLst>
        </pc:spChg>
      </pc:sldChg>
      <pc:sldChg chg="addSp delSp modSp add">
        <pc:chgData name="Kevin DeRudder" userId="b8db0611-c7c8-4114-b23c-d54441a090d5" providerId="ADAL" clId="{4A79A2E0-8971-4CCD-985E-7ED54C91120C}" dt="2018-12-19T12:23:44.470" v="5795" actId="14100"/>
        <pc:sldMkLst>
          <pc:docMk/>
          <pc:sldMk cId="3109089836" sldId="378"/>
        </pc:sldMkLst>
        <pc:spChg chg="del">
          <ac:chgData name="Kevin DeRudder" userId="b8db0611-c7c8-4114-b23c-d54441a090d5" providerId="ADAL" clId="{4A79A2E0-8971-4CCD-985E-7ED54C91120C}" dt="2018-12-19T12:21:51.884" v="5741"/>
          <ac:spMkLst>
            <pc:docMk/>
            <pc:sldMk cId="3109089836" sldId="378"/>
            <ac:spMk id="2" creationId="{FE4DCEA1-43F5-44C6-8909-185754A6C343}"/>
          </ac:spMkLst>
        </pc:spChg>
        <pc:spChg chg="del">
          <ac:chgData name="Kevin DeRudder" userId="b8db0611-c7c8-4114-b23c-d54441a090d5" providerId="ADAL" clId="{4A79A2E0-8971-4CCD-985E-7ED54C91120C}" dt="2018-12-19T12:21:51.884" v="5741"/>
          <ac:spMkLst>
            <pc:docMk/>
            <pc:sldMk cId="3109089836" sldId="378"/>
            <ac:spMk id="3" creationId="{18EEB36B-B941-44EA-A10E-D6053A9C607A}"/>
          </ac:spMkLst>
        </pc:spChg>
        <pc:spChg chg="add mod">
          <ac:chgData name="Kevin DeRudder" userId="b8db0611-c7c8-4114-b23c-d54441a090d5" providerId="ADAL" clId="{4A79A2E0-8971-4CCD-985E-7ED54C91120C}" dt="2018-12-19T12:23:44.470" v="5795" actId="14100"/>
          <ac:spMkLst>
            <pc:docMk/>
            <pc:sldMk cId="3109089836" sldId="378"/>
            <ac:spMk id="4" creationId="{FB5B151A-A043-40A2-8E7E-D52E49A024E2}"/>
          </ac:spMkLst>
        </pc:spChg>
      </pc:sldChg>
      <pc:sldChg chg="addSp delSp modSp add">
        <pc:chgData name="Kevin DeRudder" userId="b8db0611-c7c8-4114-b23c-d54441a090d5" providerId="ADAL" clId="{4A79A2E0-8971-4CCD-985E-7ED54C91120C}" dt="2018-12-19T12:24:31.340" v="5830" actId="14100"/>
        <pc:sldMkLst>
          <pc:docMk/>
          <pc:sldMk cId="3990277281" sldId="379"/>
        </pc:sldMkLst>
        <pc:spChg chg="add mod">
          <ac:chgData name="Kevin DeRudder" userId="b8db0611-c7c8-4114-b23c-d54441a090d5" providerId="ADAL" clId="{4A79A2E0-8971-4CCD-985E-7ED54C91120C}" dt="2018-12-19T12:23:13.622" v="5788" actId="14861"/>
          <ac:spMkLst>
            <pc:docMk/>
            <pc:sldMk cId="3990277281" sldId="379"/>
            <ac:spMk id="2" creationId="{3EE0C6F5-6143-417D-ACE2-B1C4F2DD565D}"/>
          </ac:spMkLst>
        </pc:spChg>
        <pc:spChg chg="add del mod">
          <ac:chgData name="Kevin DeRudder" userId="b8db0611-c7c8-4114-b23c-d54441a090d5" providerId="ADAL" clId="{4A79A2E0-8971-4CCD-985E-7ED54C91120C}" dt="2018-12-19T12:23:23.410" v="5791"/>
          <ac:spMkLst>
            <pc:docMk/>
            <pc:sldMk cId="3990277281" sldId="379"/>
            <ac:spMk id="3" creationId="{7E51FE0E-F49A-404C-9974-C8A3006B4BEC}"/>
          </ac:spMkLst>
        </pc:spChg>
        <pc:spChg chg="mod">
          <ac:chgData name="Kevin DeRudder" userId="b8db0611-c7c8-4114-b23c-d54441a090d5" providerId="ADAL" clId="{4A79A2E0-8971-4CCD-985E-7ED54C91120C}" dt="2018-12-19T12:23:26.722" v="5792" actId="14100"/>
          <ac:spMkLst>
            <pc:docMk/>
            <pc:sldMk cId="3990277281" sldId="379"/>
            <ac:spMk id="4" creationId="{FB5B151A-A043-40A2-8E7E-D52E49A024E2}"/>
          </ac:spMkLst>
        </pc:spChg>
        <pc:spChg chg="add mod">
          <ac:chgData name="Kevin DeRudder" userId="b8db0611-c7c8-4114-b23c-d54441a090d5" providerId="ADAL" clId="{4A79A2E0-8971-4CCD-985E-7ED54C91120C}" dt="2018-12-19T12:24:10.810" v="5826" actId="403"/>
          <ac:spMkLst>
            <pc:docMk/>
            <pc:sldMk cId="3990277281" sldId="379"/>
            <ac:spMk id="5" creationId="{C7A39FD6-CBDC-45A2-A391-1E879AE8E5C5}"/>
          </ac:spMkLst>
        </pc:spChg>
        <pc:cxnChg chg="add mod">
          <ac:chgData name="Kevin DeRudder" userId="b8db0611-c7c8-4114-b23c-d54441a090d5" providerId="ADAL" clId="{4A79A2E0-8971-4CCD-985E-7ED54C91120C}" dt="2018-12-19T12:24:31.340" v="5830" actId="14100"/>
          <ac:cxnSpMkLst>
            <pc:docMk/>
            <pc:sldMk cId="3990277281" sldId="379"/>
            <ac:cxnSpMk id="7" creationId="{939B3411-9CF1-46D8-B42A-D404C10B14BC}"/>
          </ac:cxnSpMkLst>
        </pc:cxnChg>
      </pc:sldChg>
      <pc:sldChg chg="addSp delSp modSp add">
        <pc:chgData name="Kevin DeRudder" userId="b8db0611-c7c8-4114-b23c-d54441a090d5" providerId="ADAL" clId="{4A79A2E0-8971-4CCD-985E-7ED54C91120C}" dt="2018-12-19T12:25:47.343" v="5868"/>
        <pc:sldMkLst>
          <pc:docMk/>
          <pc:sldMk cId="864251917" sldId="380"/>
        </pc:sldMkLst>
        <pc:spChg chg="add mod">
          <ac:chgData name="Kevin DeRudder" userId="b8db0611-c7c8-4114-b23c-d54441a090d5" providerId="ADAL" clId="{4A79A2E0-8971-4CCD-985E-7ED54C91120C}" dt="2018-12-19T12:24:56.009" v="5834" actId="14100"/>
          <ac:spMkLst>
            <pc:docMk/>
            <pc:sldMk cId="864251917" sldId="380"/>
            <ac:spMk id="2" creationId="{97D4DFAC-9E3E-4B8C-81BD-473F356715B7}"/>
          </ac:spMkLst>
        </pc:spChg>
        <pc:spChg chg="add del mod">
          <ac:chgData name="Kevin DeRudder" userId="b8db0611-c7c8-4114-b23c-d54441a090d5" providerId="ADAL" clId="{4A79A2E0-8971-4CCD-985E-7ED54C91120C}" dt="2018-12-19T12:25:47.343" v="5868"/>
          <ac:spMkLst>
            <pc:docMk/>
            <pc:sldMk cId="864251917" sldId="380"/>
            <ac:spMk id="3" creationId="{82C81E0A-8CD5-4A3F-A883-2D27A9C1D3AA}"/>
          </ac:spMkLst>
        </pc:spChg>
        <pc:spChg chg="add mod">
          <ac:chgData name="Kevin DeRudder" userId="b8db0611-c7c8-4114-b23c-d54441a090d5" providerId="ADAL" clId="{4A79A2E0-8971-4CCD-985E-7ED54C91120C}" dt="2018-12-19T12:25:46.787" v="5866" actId="1076"/>
          <ac:spMkLst>
            <pc:docMk/>
            <pc:sldMk cId="864251917" sldId="380"/>
            <ac:spMk id="4" creationId="{869856D8-6F03-4377-AEFB-A4D09998B3FB}"/>
          </ac:spMkLst>
        </pc:spChg>
        <pc:spChg chg="add mod">
          <ac:chgData name="Kevin DeRudder" userId="b8db0611-c7c8-4114-b23c-d54441a090d5" providerId="ADAL" clId="{4A79A2E0-8971-4CCD-985E-7ED54C91120C}" dt="2018-12-19T12:25:44.315" v="5865" actId="1076"/>
          <ac:spMkLst>
            <pc:docMk/>
            <pc:sldMk cId="864251917" sldId="380"/>
            <ac:spMk id="5" creationId="{584FCBC1-BC33-4C6A-8AAC-E1B33B568728}"/>
          </ac:spMkLst>
        </pc:spChg>
      </pc:sldChg>
      <pc:sldChg chg="addSp delSp modSp add">
        <pc:chgData name="Kevin DeRudder" userId="b8db0611-c7c8-4114-b23c-d54441a090d5" providerId="ADAL" clId="{4A79A2E0-8971-4CCD-985E-7ED54C91120C}" dt="2018-12-19T12:28:31.363" v="5967" actId="14"/>
        <pc:sldMkLst>
          <pc:docMk/>
          <pc:sldMk cId="2503563690" sldId="381"/>
        </pc:sldMkLst>
        <pc:spChg chg="add del mod">
          <ac:chgData name="Kevin DeRudder" userId="b8db0611-c7c8-4114-b23c-d54441a090d5" providerId="ADAL" clId="{4A79A2E0-8971-4CCD-985E-7ED54C91120C}" dt="2018-12-19T12:27:12.022" v="5871"/>
          <ac:spMkLst>
            <pc:docMk/>
            <pc:sldMk cId="2503563690" sldId="381"/>
            <ac:spMk id="2" creationId="{D24F8EA7-6B08-4F26-9AE9-F62986A0E457}"/>
          </ac:spMkLst>
        </pc:spChg>
        <pc:spChg chg="add del mod">
          <ac:chgData name="Kevin DeRudder" userId="b8db0611-c7c8-4114-b23c-d54441a090d5" providerId="ADAL" clId="{4A79A2E0-8971-4CCD-985E-7ED54C91120C}" dt="2018-12-19T12:27:12.022" v="5871"/>
          <ac:spMkLst>
            <pc:docMk/>
            <pc:sldMk cId="2503563690" sldId="381"/>
            <ac:spMk id="3" creationId="{9D77CF8A-C093-4144-B83A-D4C8C173CAE5}"/>
          </ac:spMkLst>
        </pc:spChg>
        <pc:spChg chg="add mod">
          <ac:chgData name="Kevin DeRudder" userId="b8db0611-c7c8-4114-b23c-d54441a090d5" providerId="ADAL" clId="{4A79A2E0-8971-4CCD-985E-7ED54C91120C}" dt="2018-12-19T12:27:14.048" v="5876" actId="20577"/>
          <ac:spMkLst>
            <pc:docMk/>
            <pc:sldMk cId="2503563690" sldId="381"/>
            <ac:spMk id="4" creationId="{2B44148C-1B1E-4623-93C1-4129334F9F46}"/>
          </ac:spMkLst>
        </pc:spChg>
        <pc:spChg chg="add mod">
          <ac:chgData name="Kevin DeRudder" userId="b8db0611-c7c8-4114-b23c-d54441a090d5" providerId="ADAL" clId="{4A79A2E0-8971-4CCD-985E-7ED54C91120C}" dt="2018-12-19T12:28:31.363" v="5967" actId="14"/>
          <ac:spMkLst>
            <pc:docMk/>
            <pc:sldMk cId="2503563690" sldId="381"/>
            <ac:spMk id="5" creationId="{6A387336-28AE-4E97-B0F6-01858B8B5206}"/>
          </ac:spMkLst>
        </pc:spChg>
      </pc:sldChg>
      <pc:sldChg chg="addSp delSp modSp add">
        <pc:chgData name="Kevin DeRudder" userId="b8db0611-c7c8-4114-b23c-d54441a090d5" providerId="ADAL" clId="{4A79A2E0-8971-4CCD-985E-7ED54C91120C}" dt="2018-12-19T12:44:45.886" v="5972" actId="1076"/>
        <pc:sldMkLst>
          <pc:docMk/>
          <pc:sldMk cId="2146639099" sldId="382"/>
        </pc:sldMkLst>
        <pc:spChg chg="del">
          <ac:chgData name="Kevin DeRudder" userId="b8db0611-c7c8-4114-b23c-d54441a090d5" providerId="ADAL" clId="{4A79A2E0-8971-4CCD-985E-7ED54C91120C}" dt="2018-12-19T12:44:36.877" v="5969"/>
          <ac:spMkLst>
            <pc:docMk/>
            <pc:sldMk cId="2146639099" sldId="382"/>
            <ac:spMk id="2" creationId="{CB9B0C5E-2ACC-4B25-8A66-237EE8FC7318}"/>
          </ac:spMkLst>
        </pc:spChg>
        <pc:spChg chg="del">
          <ac:chgData name="Kevin DeRudder" userId="b8db0611-c7c8-4114-b23c-d54441a090d5" providerId="ADAL" clId="{4A79A2E0-8971-4CCD-985E-7ED54C91120C}" dt="2018-12-19T12:44:36.877" v="5969"/>
          <ac:spMkLst>
            <pc:docMk/>
            <pc:sldMk cId="2146639099" sldId="382"/>
            <ac:spMk id="3" creationId="{46AD9139-28CF-4745-90B2-C9CF325B2264}"/>
          </ac:spMkLst>
        </pc:spChg>
        <pc:spChg chg="del">
          <ac:chgData name="Kevin DeRudder" userId="b8db0611-c7c8-4114-b23c-d54441a090d5" providerId="ADAL" clId="{4A79A2E0-8971-4CCD-985E-7ED54C91120C}" dt="2018-12-19T12:44:36.877" v="5969"/>
          <ac:spMkLst>
            <pc:docMk/>
            <pc:sldMk cId="2146639099" sldId="382"/>
            <ac:spMk id="4" creationId="{9010A392-1816-4604-BE36-FF47519F7374}"/>
          </ac:spMkLst>
        </pc:spChg>
        <pc:picChg chg="add mod">
          <ac:chgData name="Kevin DeRudder" userId="b8db0611-c7c8-4114-b23c-d54441a090d5" providerId="ADAL" clId="{4A79A2E0-8971-4CCD-985E-7ED54C91120C}" dt="2018-12-19T12:44:45.886" v="5972" actId="1076"/>
          <ac:picMkLst>
            <pc:docMk/>
            <pc:sldMk cId="2146639099" sldId="382"/>
            <ac:picMk id="5" creationId="{DA70F654-5B13-4BD0-B029-027F24E6A723}"/>
          </ac:picMkLst>
        </pc:picChg>
      </pc:sldChg>
      <pc:sldChg chg="addSp delSp modSp add">
        <pc:chgData name="Kevin DeRudder" userId="b8db0611-c7c8-4114-b23c-d54441a090d5" providerId="ADAL" clId="{4A79A2E0-8971-4CCD-985E-7ED54C91120C}" dt="2018-12-19T12:46:00.583" v="5990" actId="113"/>
        <pc:sldMkLst>
          <pc:docMk/>
          <pc:sldMk cId="1234825973" sldId="383"/>
        </pc:sldMkLst>
        <pc:spChg chg="del">
          <ac:chgData name="Kevin DeRudder" userId="b8db0611-c7c8-4114-b23c-d54441a090d5" providerId="ADAL" clId="{4A79A2E0-8971-4CCD-985E-7ED54C91120C}" dt="2018-12-19T12:45:22.777" v="5974"/>
          <ac:spMkLst>
            <pc:docMk/>
            <pc:sldMk cId="1234825973" sldId="383"/>
            <ac:spMk id="2" creationId="{80FD98FF-9EE2-49AF-9182-1E39CB69D89B}"/>
          </ac:spMkLst>
        </pc:spChg>
        <pc:spChg chg="del">
          <ac:chgData name="Kevin DeRudder" userId="b8db0611-c7c8-4114-b23c-d54441a090d5" providerId="ADAL" clId="{4A79A2E0-8971-4CCD-985E-7ED54C91120C}" dt="2018-12-19T12:45:22.777" v="5974"/>
          <ac:spMkLst>
            <pc:docMk/>
            <pc:sldMk cId="1234825973" sldId="383"/>
            <ac:spMk id="3" creationId="{F7B26762-6EDB-4541-BB07-FE7B8D3AFFED}"/>
          </ac:spMkLst>
        </pc:spChg>
        <pc:spChg chg="del">
          <ac:chgData name="Kevin DeRudder" userId="b8db0611-c7c8-4114-b23c-d54441a090d5" providerId="ADAL" clId="{4A79A2E0-8971-4CCD-985E-7ED54C91120C}" dt="2018-12-19T12:45:22.777" v="5974"/>
          <ac:spMkLst>
            <pc:docMk/>
            <pc:sldMk cId="1234825973" sldId="383"/>
            <ac:spMk id="4" creationId="{D0FDA1C7-5E09-4D1F-AD28-893E1B28FB39}"/>
          </ac:spMkLst>
        </pc:spChg>
        <pc:spChg chg="add mod">
          <ac:chgData name="Kevin DeRudder" userId="b8db0611-c7c8-4114-b23c-d54441a090d5" providerId="ADAL" clId="{4A79A2E0-8971-4CCD-985E-7ED54C91120C}" dt="2018-12-19T12:45:25.184" v="5980" actId="20577"/>
          <ac:spMkLst>
            <pc:docMk/>
            <pc:sldMk cId="1234825973" sldId="383"/>
            <ac:spMk id="5" creationId="{1F06579F-B373-4355-BC25-4FAEC1BE9DC7}"/>
          </ac:spMkLst>
        </pc:spChg>
        <pc:spChg chg="add mod">
          <ac:chgData name="Kevin DeRudder" userId="b8db0611-c7c8-4114-b23c-d54441a090d5" providerId="ADAL" clId="{4A79A2E0-8971-4CCD-985E-7ED54C91120C}" dt="2018-12-19T12:46:00.583" v="5990" actId="113"/>
          <ac:spMkLst>
            <pc:docMk/>
            <pc:sldMk cId="1234825973" sldId="383"/>
            <ac:spMk id="6" creationId="{C4DAA2C7-8BCE-4C48-AD80-9B0AF9D0A80C}"/>
          </ac:spMkLst>
        </pc:spChg>
      </pc:sldChg>
      <pc:sldChg chg="addSp delSp modSp add">
        <pc:chgData name="Kevin DeRudder" userId="b8db0611-c7c8-4114-b23c-d54441a090d5" providerId="ADAL" clId="{4A79A2E0-8971-4CCD-985E-7ED54C91120C}" dt="2018-12-19T12:49:10.764" v="6036" actId="20577"/>
        <pc:sldMkLst>
          <pc:docMk/>
          <pc:sldMk cId="1246823776" sldId="384"/>
        </pc:sldMkLst>
        <pc:spChg chg="mod">
          <ac:chgData name="Kevin DeRudder" userId="b8db0611-c7c8-4114-b23c-d54441a090d5" providerId="ADAL" clId="{4A79A2E0-8971-4CCD-985E-7ED54C91120C}" dt="2018-12-19T12:49:10.764" v="6036" actId="20577"/>
          <ac:spMkLst>
            <pc:docMk/>
            <pc:sldMk cId="1246823776" sldId="384"/>
            <ac:spMk id="2" creationId="{F8390EEE-57C5-4513-8F8A-7D972AF30F45}"/>
          </ac:spMkLst>
        </pc:spChg>
        <pc:spChg chg="del">
          <ac:chgData name="Kevin DeRudder" userId="b8db0611-c7c8-4114-b23c-d54441a090d5" providerId="ADAL" clId="{4A79A2E0-8971-4CCD-985E-7ED54C91120C}" dt="2018-12-19T12:47:53.523" v="6013" actId="478"/>
          <ac:spMkLst>
            <pc:docMk/>
            <pc:sldMk cId="1246823776" sldId="384"/>
            <ac:spMk id="3" creationId="{555DB4A2-D227-4F5C-A149-E1814FA71EDA}"/>
          </ac:spMkLst>
        </pc:spChg>
        <pc:spChg chg="add mod">
          <ac:chgData name="Kevin DeRudder" userId="b8db0611-c7c8-4114-b23c-d54441a090d5" providerId="ADAL" clId="{4A79A2E0-8971-4CCD-985E-7ED54C91120C}" dt="2018-12-19T12:48:12.115" v="6021" actId="207"/>
          <ac:spMkLst>
            <pc:docMk/>
            <pc:sldMk cId="1246823776" sldId="384"/>
            <ac:spMk id="4" creationId="{1FA2E3AC-4111-4B38-9554-7E3D6421C938}"/>
          </ac:spMkLst>
        </pc:spChg>
      </pc:sldChg>
      <pc:sldChg chg="delSp modSp add">
        <pc:chgData name="Kevin DeRudder" userId="b8db0611-c7c8-4114-b23c-d54441a090d5" providerId="ADAL" clId="{4A79A2E0-8971-4CCD-985E-7ED54C91120C}" dt="2018-12-19T13:01:39.396" v="6044" actId="478"/>
        <pc:sldMkLst>
          <pc:docMk/>
          <pc:sldMk cId="1790330539" sldId="385"/>
        </pc:sldMkLst>
        <pc:spChg chg="mod">
          <ac:chgData name="Kevin DeRudder" userId="b8db0611-c7c8-4114-b23c-d54441a090d5" providerId="ADAL" clId="{4A79A2E0-8971-4CCD-985E-7ED54C91120C}" dt="2018-12-19T13:01:37.085" v="6043" actId="1076"/>
          <ac:spMkLst>
            <pc:docMk/>
            <pc:sldMk cId="1790330539" sldId="385"/>
            <ac:spMk id="2" creationId="{00000000-0000-0000-0000-000000000000}"/>
          </ac:spMkLst>
        </pc:spChg>
        <pc:spChg chg="del mod">
          <ac:chgData name="Kevin DeRudder" userId="b8db0611-c7c8-4114-b23c-d54441a090d5" providerId="ADAL" clId="{4A79A2E0-8971-4CCD-985E-7ED54C91120C}" dt="2018-12-19T13:01:39.396" v="6044" actId="478"/>
          <ac:spMkLst>
            <pc:docMk/>
            <pc:sldMk cId="1790330539" sldId="385"/>
            <ac:spMk id="3" creationId="{00000000-0000-0000-0000-000000000000}"/>
          </ac:spMkLst>
        </pc:spChg>
      </pc:sldChg>
      <pc:sldChg chg="addSp delSp modSp add">
        <pc:chgData name="Kevin DeRudder" userId="b8db0611-c7c8-4114-b23c-d54441a090d5" providerId="ADAL" clId="{4A79A2E0-8971-4CCD-985E-7ED54C91120C}" dt="2018-12-19T13:02:25.389" v="6048" actId="14100"/>
        <pc:sldMkLst>
          <pc:docMk/>
          <pc:sldMk cId="4205872744" sldId="386"/>
        </pc:sldMkLst>
        <pc:spChg chg="del">
          <ac:chgData name="Kevin DeRudder" userId="b8db0611-c7c8-4114-b23c-d54441a090d5" providerId="ADAL" clId="{4A79A2E0-8971-4CCD-985E-7ED54C91120C}" dt="2018-12-19T13:02:18.589" v="6046"/>
          <ac:spMkLst>
            <pc:docMk/>
            <pc:sldMk cId="4205872744" sldId="386"/>
            <ac:spMk id="2" creationId="{C2678A20-DC5F-457F-B011-1C41E1AB3E31}"/>
          </ac:spMkLst>
        </pc:spChg>
        <pc:spChg chg="del">
          <ac:chgData name="Kevin DeRudder" userId="b8db0611-c7c8-4114-b23c-d54441a090d5" providerId="ADAL" clId="{4A79A2E0-8971-4CCD-985E-7ED54C91120C}" dt="2018-12-19T13:02:18.589" v="6046"/>
          <ac:spMkLst>
            <pc:docMk/>
            <pc:sldMk cId="4205872744" sldId="386"/>
            <ac:spMk id="3" creationId="{84A9E7EC-D853-4A93-9546-E7338C43B831}"/>
          </ac:spMkLst>
        </pc:spChg>
        <pc:spChg chg="del">
          <ac:chgData name="Kevin DeRudder" userId="b8db0611-c7c8-4114-b23c-d54441a090d5" providerId="ADAL" clId="{4A79A2E0-8971-4CCD-985E-7ED54C91120C}" dt="2018-12-19T13:02:18.589" v="6046"/>
          <ac:spMkLst>
            <pc:docMk/>
            <pc:sldMk cId="4205872744" sldId="386"/>
            <ac:spMk id="4" creationId="{2EF2CF5C-3523-4DAE-A64A-4FC088F030D4}"/>
          </ac:spMkLst>
        </pc:spChg>
        <pc:picChg chg="add mod">
          <ac:chgData name="Kevin DeRudder" userId="b8db0611-c7c8-4114-b23c-d54441a090d5" providerId="ADAL" clId="{4A79A2E0-8971-4CCD-985E-7ED54C91120C}" dt="2018-12-19T13:02:25.389" v="6048" actId="14100"/>
          <ac:picMkLst>
            <pc:docMk/>
            <pc:sldMk cId="4205872744" sldId="386"/>
            <ac:picMk id="5" creationId="{C25C5B50-6F85-4FA2-9F6E-A08CC9994D25}"/>
          </ac:picMkLst>
        </pc:picChg>
      </pc:sldChg>
      <pc:sldChg chg="addSp modSp add">
        <pc:chgData name="Kevin DeRudder" userId="b8db0611-c7c8-4114-b23c-d54441a090d5" providerId="ADAL" clId="{4A79A2E0-8971-4CCD-985E-7ED54C91120C}" dt="2018-12-19T13:02:57.525" v="6053" actId="1076"/>
        <pc:sldMkLst>
          <pc:docMk/>
          <pc:sldMk cId="826268260" sldId="387"/>
        </pc:sldMkLst>
        <pc:picChg chg="add mod">
          <ac:chgData name="Kevin DeRudder" userId="b8db0611-c7c8-4114-b23c-d54441a090d5" providerId="ADAL" clId="{4A79A2E0-8971-4CCD-985E-7ED54C91120C}" dt="2018-12-19T13:02:57.525" v="6053" actId="1076"/>
          <ac:picMkLst>
            <pc:docMk/>
            <pc:sldMk cId="826268260" sldId="387"/>
            <ac:picMk id="2" creationId="{B4329AE1-C28F-4D8D-8DD5-4485E9E6AC0B}"/>
          </ac:picMkLst>
        </pc:picChg>
      </pc:sldChg>
      <pc:sldChg chg="addSp delSp modSp add">
        <pc:chgData name="Kevin DeRudder" userId="b8db0611-c7c8-4114-b23c-d54441a090d5" providerId="ADAL" clId="{4A79A2E0-8971-4CCD-985E-7ED54C91120C}" dt="2018-12-19T13:04:25.807" v="6080" actId="478"/>
        <pc:sldMkLst>
          <pc:docMk/>
          <pc:sldMk cId="2175308315" sldId="388"/>
        </pc:sldMkLst>
        <pc:spChg chg="add mod">
          <ac:chgData name="Kevin DeRudder" userId="b8db0611-c7c8-4114-b23c-d54441a090d5" providerId="ADAL" clId="{4A79A2E0-8971-4CCD-985E-7ED54C91120C}" dt="2018-12-19T13:03:30.652" v="6060" actId="1076"/>
          <ac:spMkLst>
            <pc:docMk/>
            <pc:sldMk cId="2175308315" sldId="388"/>
            <ac:spMk id="2" creationId="{52CF9B7D-FCC8-481C-93FA-D8523BF34F00}"/>
          </ac:spMkLst>
        </pc:spChg>
        <pc:spChg chg="add del">
          <ac:chgData name="Kevin DeRudder" userId="b8db0611-c7c8-4114-b23c-d54441a090d5" providerId="ADAL" clId="{4A79A2E0-8971-4CCD-985E-7ED54C91120C}" dt="2018-12-19T13:03:55.168" v="6062"/>
          <ac:spMkLst>
            <pc:docMk/>
            <pc:sldMk cId="2175308315" sldId="388"/>
            <ac:spMk id="3" creationId="{234B84ED-4C96-4D89-BDF7-26C120A61211}"/>
          </ac:spMkLst>
        </pc:spChg>
        <pc:spChg chg="add del">
          <ac:chgData name="Kevin DeRudder" userId="b8db0611-c7c8-4114-b23c-d54441a090d5" providerId="ADAL" clId="{4A79A2E0-8971-4CCD-985E-7ED54C91120C}" dt="2018-12-19T13:03:55.168" v="6062"/>
          <ac:spMkLst>
            <pc:docMk/>
            <pc:sldMk cId="2175308315" sldId="388"/>
            <ac:spMk id="5" creationId="{DDFC04EE-500A-4D21-96F4-F3C86C928B84}"/>
          </ac:spMkLst>
        </pc:spChg>
        <pc:spChg chg="add del mod">
          <ac:chgData name="Kevin DeRudder" userId="b8db0611-c7c8-4114-b23c-d54441a090d5" providerId="ADAL" clId="{4A79A2E0-8971-4CCD-985E-7ED54C91120C}" dt="2018-12-19T13:04:25.807" v="6080" actId="478"/>
          <ac:spMkLst>
            <pc:docMk/>
            <pc:sldMk cId="2175308315" sldId="388"/>
            <ac:spMk id="6" creationId="{2B6D3CE4-17FB-4402-9308-35F9E8E11347}"/>
          </ac:spMkLst>
        </pc:spChg>
        <pc:spChg chg="add del mod">
          <ac:chgData name="Kevin DeRudder" userId="b8db0611-c7c8-4114-b23c-d54441a090d5" providerId="ADAL" clId="{4A79A2E0-8971-4CCD-985E-7ED54C91120C}" dt="2018-12-19T13:04:25.807" v="6080" actId="478"/>
          <ac:spMkLst>
            <pc:docMk/>
            <pc:sldMk cId="2175308315" sldId="388"/>
            <ac:spMk id="8" creationId="{0B111440-10B6-43BF-9D22-D4AAEAA56A31}"/>
          </ac:spMkLst>
        </pc:spChg>
        <pc:cxnChg chg="add del">
          <ac:chgData name="Kevin DeRudder" userId="b8db0611-c7c8-4114-b23c-d54441a090d5" providerId="ADAL" clId="{4A79A2E0-8971-4CCD-985E-7ED54C91120C}" dt="2018-12-19T13:03:55.168" v="6062"/>
          <ac:cxnSpMkLst>
            <pc:docMk/>
            <pc:sldMk cId="2175308315" sldId="388"/>
            <ac:cxnSpMk id="4" creationId="{AB3B2F36-2ECD-4F13-AC2A-DC7B069F8007}"/>
          </ac:cxnSpMkLst>
        </pc:cxnChg>
        <pc:cxnChg chg="add del mod">
          <ac:chgData name="Kevin DeRudder" userId="b8db0611-c7c8-4114-b23c-d54441a090d5" providerId="ADAL" clId="{4A79A2E0-8971-4CCD-985E-7ED54C91120C}" dt="2018-12-19T13:04:25.807" v="6080" actId="478"/>
          <ac:cxnSpMkLst>
            <pc:docMk/>
            <pc:sldMk cId="2175308315" sldId="388"/>
            <ac:cxnSpMk id="7" creationId="{CE04E3C2-42FB-4CFC-B941-EEA4873FFAC8}"/>
          </ac:cxnSpMkLst>
        </pc:cxnChg>
      </pc:sldChg>
      <pc:sldChg chg="delSp add">
        <pc:chgData name="Kevin DeRudder" userId="b8db0611-c7c8-4114-b23c-d54441a090d5" providerId="ADAL" clId="{4A79A2E0-8971-4CCD-985E-7ED54C91120C}" dt="2018-12-19T13:04:22.819" v="6079" actId="478"/>
        <pc:sldMkLst>
          <pc:docMk/>
          <pc:sldMk cId="3187854019" sldId="389"/>
        </pc:sldMkLst>
        <pc:spChg chg="del">
          <ac:chgData name="Kevin DeRudder" userId="b8db0611-c7c8-4114-b23c-d54441a090d5" providerId="ADAL" clId="{4A79A2E0-8971-4CCD-985E-7ED54C91120C}" dt="2018-12-19T13:04:22.819" v="6079" actId="478"/>
          <ac:spMkLst>
            <pc:docMk/>
            <pc:sldMk cId="3187854019" sldId="389"/>
            <ac:spMk id="8" creationId="{0B111440-10B6-43BF-9D22-D4AAEAA56A31}"/>
          </ac:spMkLst>
        </pc:spChg>
      </pc:sldChg>
      <pc:sldChg chg="add">
        <pc:chgData name="Kevin DeRudder" userId="b8db0611-c7c8-4114-b23c-d54441a090d5" providerId="ADAL" clId="{4A79A2E0-8971-4CCD-985E-7ED54C91120C}" dt="2018-12-19T13:04:19.100" v="6078"/>
        <pc:sldMkLst>
          <pc:docMk/>
          <pc:sldMk cId="2078807557" sldId="390"/>
        </pc:sldMkLst>
      </pc:sldChg>
      <pc:sldChg chg="addSp delSp modSp add">
        <pc:chgData name="Kevin DeRudder" userId="b8db0611-c7c8-4114-b23c-d54441a090d5" providerId="ADAL" clId="{4A79A2E0-8971-4CCD-985E-7ED54C91120C}" dt="2018-12-19T13:04:49.996" v="6085" actId="1076"/>
        <pc:sldMkLst>
          <pc:docMk/>
          <pc:sldMk cId="3942649704" sldId="391"/>
        </pc:sldMkLst>
        <pc:spChg chg="add del">
          <ac:chgData name="Kevin DeRudder" userId="b8db0611-c7c8-4114-b23c-d54441a090d5" providerId="ADAL" clId="{4A79A2E0-8971-4CCD-985E-7ED54C91120C}" dt="2018-12-19T13:04:46.729" v="6083"/>
          <ac:spMkLst>
            <pc:docMk/>
            <pc:sldMk cId="3942649704" sldId="391"/>
            <ac:spMk id="2" creationId="{E1884E5D-67CF-4B32-8FA9-95DEFDEFE7BF}"/>
          </ac:spMkLst>
        </pc:spChg>
        <pc:spChg chg="add del">
          <ac:chgData name="Kevin DeRudder" userId="b8db0611-c7c8-4114-b23c-d54441a090d5" providerId="ADAL" clId="{4A79A2E0-8971-4CCD-985E-7ED54C91120C}" dt="2018-12-19T13:04:46.729" v="6083"/>
          <ac:spMkLst>
            <pc:docMk/>
            <pc:sldMk cId="3942649704" sldId="391"/>
            <ac:spMk id="3" creationId="{B2DC5C7F-B540-43AD-BBCA-31B831C67449}"/>
          </ac:spMkLst>
        </pc:spChg>
        <pc:spChg chg="add del">
          <ac:chgData name="Kevin DeRudder" userId="b8db0611-c7c8-4114-b23c-d54441a090d5" providerId="ADAL" clId="{4A79A2E0-8971-4CCD-985E-7ED54C91120C}" dt="2018-12-19T13:04:46.729" v="6083"/>
          <ac:spMkLst>
            <pc:docMk/>
            <pc:sldMk cId="3942649704" sldId="391"/>
            <ac:spMk id="4" creationId="{56D1B253-5E01-40C2-946D-FAF76943F24E}"/>
          </ac:spMkLst>
        </pc:spChg>
        <pc:spChg chg="add del">
          <ac:chgData name="Kevin DeRudder" userId="b8db0611-c7c8-4114-b23c-d54441a090d5" providerId="ADAL" clId="{4A79A2E0-8971-4CCD-985E-7ED54C91120C}" dt="2018-12-19T13:04:46.729" v="6083"/>
          <ac:spMkLst>
            <pc:docMk/>
            <pc:sldMk cId="3942649704" sldId="391"/>
            <ac:spMk id="5" creationId="{61B21E15-8687-4B3E-8B55-B045B3CD62C8}"/>
          </ac:spMkLst>
        </pc:spChg>
        <pc:spChg chg="add del">
          <ac:chgData name="Kevin DeRudder" userId="b8db0611-c7c8-4114-b23c-d54441a090d5" providerId="ADAL" clId="{4A79A2E0-8971-4CCD-985E-7ED54C91120C}" dt="2018-12-19T13:04:46.729" v="6083"/>
          <ac:spMkLst>
            <pc:docMk/>
            <pc:sldMk cId="3942649704" sldId="391"/>
            <ac:spMk id="6" creationId="{7C3347B5-DB1B-4516-881F-DA7C1EF4F083}"/>
          </ac:spMkLst>
        </pc:spChg>
        <pc:spChg chg="add mod">
          <ac:chgData name="Kevin DeRudder" userId="b8db0611-c7c8-4114-b23c-d54441a090d5" providerId="ADAL" clId="{4A79A2E0-8971-4CCD-985E-7ED54C91120C}" dt="2018-12-19T13:04:49.996" v="6085" actId="1076"/>
          <ac:spMkLst>
            <pc:docMk/>
            <pc:sldMk cId="3942649704" sldId="391"/>
            <ac:spMk id="11" creationId="{D771C097-7941-48F1-AA36-282DFCEF2C8E}"/>
          </ac:spMkLst>
        </pc:spChg>
        <pc:spChg chg="add mod">
          <ac:chgData name="Kevin DeRudder" userId="b8db0611-c7c8-4114-b23c-d54441a090d5" providerId="ADAL" clId="{4A79A2E0-8971-4CCD-985E-7ED54C91120C}" dt="2018-12-19T13:04:49.996" v="6085" actId="1076"/>
          <ac:spMkLst>
            <pc:docMk/>
            <pc:sldMk cId="3942649704" sldId="391"/>
            <ac:spMk id="12" creationId="{F3F3B546-651E-48EC-AAD2-FCED2E8412BF}"/>
          </ac:spMkLst>
        </pc:spChg>
        <pc:spChg chg="add mod">
          <ac:chgData name="Kevin DeRudder" userId="b8db0611-c7c8-4114-b23c-d54441a090d5" providerId="ADAL" clId="{4A79A2E0-8971-4CCD-985E-7ED54C91120C}" dt="2018-12-19T13:04:49.996" v="6085" actId="1076"/>
          <ac:spMkLst>
            <pc:docMk/>
            <pc:sldMk cId="3942649704" sldId="391"/>
            <ac:spMk id="13" creationId="{4AE8E98A-FB27-4A83-9ACC-FAEDA5631267}"/>
          </ac:spMkLst>
        </pc:spChg>
        <pc:spChg chg="add mod">
          <ac:chgData name="Kevin DeRudder" userId="b8db0611-c7c8-4114-b23c-d54441a090d5" providerId="ADAL" clId="{4A79A2E0-8971-4CCD-985E-7ED54C91120C}" dt="2018-12-19T13:04:49.996" v="6085" actId="1076"/>
          <ac:spMkLst>
            <pc:docMk/>
            <pc:sldMk cId="3942649704" sldId="391"/>
            <ac:spMk id="14" creationId="{59BA3EC3-F740-4E25-9ED1-C059CA8E7DF5}"/>
          </ac:spMkLst>
        </pc:spChg>
        <pc:spChg chg="add mod">
          <ac:chgData name="Kevin DeRudder" userId="b8db0611-c7c8-4114-b23c-d54441a090d5" providerId="ADAL" clId="{4A79A2E0-8971-4CCD-985E-7ED54C91120C}" dt="2018-12-19T13:04:49.996" v="6085" actId="1076"/>
          <ac:spMkLst>
            <pc:docMk/>
            <pc:sldMk cId="3942649704" sldId="391"/>
            <ac:spMk id="15" creationId="{6EDDBE58-9551-4417-8ACB-A8DED42AA0D8}"/>
          </ac:spMkLst>
        </pc:spChg>
        <pc:cxnChg chg="add del">
          <ac:chgData name="Kevin DeRudder" userId="b8db0611-c7c8-4114-b23c-d54441a090d5" providerId="ADAL" clId="{4A79A2E0-8971-4CCD-985E-7ED54C91120C}" dt="2018-12-19T13:04:46.729" v="6083"/>
          <ac:cxnSpMkLst>
            <pc:docMk/>
            <pc:sldMk cId="3942649704" sldId="391"/>
            <ac:cxnSpMk id="7" creationId="{9ED016A6-7F53-4DDA-A63E-5C58CB38AEFD}"/>
          </ac:cxnSpMkLst>
        </pc:cxnChg>
        <pc:cxnChg chg="add del">
          <ac:chgData name="Kevin DeRudder" userId="b8db0611-c7c8-4114-b23c-d54441a090d5" providerId="ADAL" clId="{4A79A2E0-8971-4CCD-985E-7ED54C91120C}" dt="2018-12-19T13:04:46.729" v="6083"/>
          <ac:cxnSpMkLst>
            <pc:docMk/>
            <pc:sldMk cId="3942649704" sldId="391"/>
            <ac:cxnSpMk id="8" creationId="{3AB7DBB1-FE08-41A4-9C3F-9E6D2A7E41EC}"/>
          </ac:cxnSpMkLst>
        </pc:cxnChg>
        <pc:cxnChg chg="add del">
          <ac:chgData name="Kevin DeRudder" userId="b8db0611-c7c8-4114-b23c-d54441a090d5" providerId="ADAL" clId="{4A79A2E0-8971-4CCD-985E-7ED54C91120C}" dt="2018-12-19T13:04:46.729" v="6083"/>
          <ac:cxnSpMkLst>
            <pc:docMk/>
            <pc:sldMk cId="3942649704" sldId="391"/>
            <ac:cxnSpMk id="9" creationId="{C74389AD-3F78-479A-9B5A-DEAE2E6696FD}"/>
          </ac:cxnSpMkLst>
        </pc:cxnChg>
        <pc:cxnChg chg="add del">
          <ac:chgData name="Kevin DeRudder" userId="b8db0611-c7c8-4114-b23c-d54441a090d5" providerId="ADAL" clId="{4A79A2E0-8971-4CCD-985E-7ED54C91120C}" dt="2018-12-19T13:04:46.729" v="6083"/>
          <ac:cxnSpMkLst>
            <pc:docMk/>
            <pc:sldMk cId="3942649704" sldId="391"/>
            <ac:cxnSpMk id="10" creationId="{10B81999-1D44-493F-92BC-0EFA4C226BA7}"/>
          </ac:cxnSpMkLst>
        </pc:cxnChg>
        <pc:cxnChg chg="add mod">
          <ac:chgData name="Kevin DeRudder" userId="b8db0611-c7c8-4114-b23c-d54441a090d5" providerId="ADAL" clId="{4A79A2E0-8971-4CCD-985E-7ED54C91120C}" dt="2018-12-19T13:04:49.996" v="6085" actId="1076"/>
          <ac:cxnSpMkLst>
            <pc:docMk/>
            <pc:sldMk cId="3942649704" sldId="391"/>
            <ac:cxnSpMk id="16" creationId="{864AB961-8A0D-4CF4-8293-1E176B75AE5D}"/>
          </ac:cxnSpMkLst>
        </pc:cxnChg>
        <pc:cxnChg chg="add mod">
          <ac:chgData name="Kevin DeRudder" userId="b8db0611-c7c8-4114-b23c-d54441a090d5" providerId="ADAL" clId="{4A79A2E0-8971-4CCD-985E-7ED54C91120C}" dt="2018-12-19T13:04:49.996" v="6085" actId="1076"/>
          <ac:cxnSpMkLst>
            <pc:docMk/>
            <pc:sldMk cId="3942649704" sldId="391"/>
            <ac:cxnSpMk id="17" creationId="{0EF2BC6F-5211-46BD-8DA3-412244028994}"/>
          </ac:cxnSpMkLst>
        </pc:cxnChg>
        <pc:cxnChg chg="add mod">
          <ac:chgData name="Kevin DeRudder" userId="b8db0611-c7c8-4114-b23c-d54441a090d5" providerId="ADAL" clId="{4A79A2E0-8971-4CCD-985E-7ED54C91120C}" dt="2018-12-19T13:04:49.996" v="6085" actId="1076"/>
          <ac:cxnSpMkLst>
            <pc:docMk/>
            <pc:sldMk cId="3942649704" sldId="391"/>
            <ac:cxnSpMk id="18" creationId="{87C038B9-36A2-4A21-9F2B-0B1C5E9119FA}"/>
          </ac:cxnSpMkLst>
        </pc:cxnChg>
        <pc:cxnChg chg="add mod">
          <ac:chgData name="Kevin DeRudder" userId="b8db0611-c7c8-4114-b23c-d54441a090d5" providerId="ADAL" clId="{4A79A2E0-8971-4CCD-985E-7ED54C91120C}" dt="2018-12-19T13:04:49.996" v="6085" actId="1076"/>
          <ac:cxnSpMkLst>
            <pc:docMk/>
            <pc:sldMk cId="3942649704" sldId="391"/>
            <ac:cxnSpMk id="19" creationId="{93DB1905-001E-4115-91C1-D3C8241FE435}"/>
          </ac:cxnSpMkLst>
        </pc:cxnChg>
      </pc:sldChg>
      <pc:sldChg chg="addSp modSp add">
        <pc:chgData name="Kevin DeRudder" userId="b8db0611-c7c8-4114-b23c-d54441a090d5" providerId="ADAL" clId="{4A79A2E0-8971-4CCD-985E-7ED54C91120C}" dt="2018-12-19T13:05:34.865" v="6088" actId="1076"/>
        <pc:sldMkLst>
          <pc:docMk/>
          <pc:sldMk cId="1221347085" sldId="392"/>
        </pc:sldMkLst>
        <pc:spChg chg="add mod">
          <ac:chgData name="Kevin DeRudder" userId="b8db0611-c7c8-4114-b23c-d54441a090d5" providerId="ADAL" clId="{4A79A2E0-8971-4CCD-985E-7ED54C91120C}" dt="2018-12-19T13:05:34.865" v="6088" actId="1076"/>
          <ac:spMkLst>
            <pc:docMk/>
            <pc:sldMk cId="1221347085" sldId="392"/>
            <ac:spMk id="3" creationId="{4E95F89B-110B-4848-8E09-3677EA2F380C}"/>
          </ac:spMkLst>
        </pc:spChg>
        <pc:spChg chg="add mod">
          <ac:chgData name="Kevin DeRudder" userId="b8db0611-c7c8-4114-b23c-d54441a090d5" providerId="ADAL" clId="{4A79A2E0-8971-4CCD-985E-7ED54C91120C}" dt="2018-12-19T13:05:34.865" v="6088" actId="1076"/>
          <ac:spMkLst>
            <pc:docMk/>
            <pc:sldMk cId="1221347085" sldId="392"/>
            <ac:spMk id="4" creationId="{7021FF32-60DF-4E21-A400-F7FE9043660D}"/>
          </ac:spMkLst>
        </pc:spChg>
        <pc:spChg chg="add mod">
          <ac:chgData name="Kevin DeRudder" userId="b8db0611-c7c8-4114-b23c-d54441a090d5" providerId="ADAL" clId="{4A79A2E0-8971-4CCD-985E-7ED54C91120C}" dt="2018-12-19T13:05:34.865" v="6088" actId="1076"/>
          <ac:spMkLst>
            <pc:docMk/>
            <pc:sldMk cId="1221347085" sldId="392"/>
            <ac:spMk id="5" creationId="{C8F3B121-8DCB-41DE-BD80-B71446D56A97}"/>
          </ac:spMkLst>
        </pc:spChg>
        <pc:picChg chg="add mod">
          <ac:chgData name="Kevin DeRudder" userId="b8db0611-c7c8-4114-b23c-d54441a090d5" providerId="ADAL" clId="{4A79A2E0-8971-4CCD-985E-7ED54C91120C}" dt="2018-12-19T13:05:34.865" v="6088" actId="1076"/>
          <ac:picMkLst>
            <pc:docMk/>
            <pc:sldMk cId="1221347085" sldId="392"/>
            <ac:picMk id="2" creationId="{CA4267F4-E0D7-443D-A2E4-3CFEB9279B9F}"/>
          </ac:picMkLst>
        </pc:picChg>
      </pc:sldChg>
      <pc:sldChg chg="addSp modSp add">
        <pc:chgData name="Kevin DeRudder" userId="b8db0611-c7c8-4114-b23c-d54441a090d5" providerId="ADAL" clId="{4A79A2E0-8971-4CCD-985E-7ED54C91120C}" dt="2018-12-19T13:07:01.798" v="6091" actId="1076"/>
        <pc:sldMkLst>
          <pc:docMk/>
          <pc:sldMk cId="4074311182" sldId="393"/>
        </pc:sldMkLst>
        <pc:spChg chg="add mod">
          <ac:chgData name="Kevin DeRudder" userId="b8db0611-c7c8-4114-b23c-d54441a090d5" providerId="ADAL" clId="{4A79A2E0-8971-4CCD-985E-7ED54C91120C}" dt="2018-12-19T13:07:01.798" v="6091" actId="1076"/>
          <ac:spMkLst>
            <pc:docMk/>
            <pc:sldMk cId="4074311182" sldId="393"/>
            <ac:spMk id="4" creationId="{D10EDADA-C55D-4D6C-9211-54F284586E76}"/>
          </ac:spMkLst>
        </pc:spChg>
        <pc:cxnChg chg="add mod">
          <ac:chgData name="Kevin DeRudder" userId="b8db0611-c7c8-4114-b23c-d54441a090d5" providerId="ADAL" clId="{4A79A2E0-8971-4CCD-985E-7ED54C91120C}" dt="2018-12-19T13:07:01.798" v="6091" actId="1076"/>
          <ac:cxnSpMkLst>
            <pc:docMk/>
            <pc:sldMk cId="4074311182" sldId="393"/>
            <ac:cxnSpMk id="3" creationId="{48512B60-4B36-4855-9D1A-0215BBFA836C}"/>
          </ac:cxnSpMkLst>
        </pc:cxnChg>
      </pc:sldChg>
      <pc:sldChg chg="addSp delSp modSp add">
        <pc:chgData name="Kevin DeRudder" userId="b8db0611-c7c8-4114-b23c-d54441a090d5" providerId="ADAL" clId="{4A79A2E0-8971-4CCD-985E-7ED54C91120C}" dt="2018-12-19T13:07:43.312" v="6111" actId="14100"/>
        <pc:sldMkLst>
          <pc:docMk/>
          <pc:sldMk cId="4244590963" sldId="394"/>
        </pc:sldMkLst>
        <pc:spChg chg="add mod">
          <ac:chgData name="Kevin DeRudder" userId="b8db0611-c7c8-4114-b23c-d54441a090d5" providerId="ADAL" clId="{4A79A2E0-8971-4CCD-985E-7ED54C91120C}" dt="2018-12-19T13:07:25.483" v="6108" actId="20577"/>
          <ac:spMkLst>
            <pc:docMk/>
            <pc:sldMk cId="4244590963" sldId="394"/>
            <ac:spMk id="2" creationId="{81D143B5-E517-4AC2-B4FD-8EC932E4DFB7}"/>
          </ac:spMkLst>
        </pc:spChg>
        <pc:spChg chg="add del mod">
          <ac:chgData name="Kevin DeRudder" userId="b8db0611-c7c8-4114-b23c-d54441a090d5" providerId="ADAL" clId="{4A79A2E0-8971-4CCD-985E-7ED54C91120C}" dt="2018-12-19T13:07:27.457" v="6109" actId="478"/>
          <ac:spMkLst>
            <pc:docMk/>
            <pc:sldMk cId="4244590963" sldId="394"/>
            <ac:spMk id="3" creationId="{5E97AF04-61E7-422D-8C5B-EA27418F8A72}"/>
          </ac:spMkLst>
        </pc:spChg>
        <pc:picChg chg="add mod">
          <ac:chgData name="Kevin DeRudder" userId="b8db0611-c7c8-4114-b23c-d54441a090d5" providerId="ADAL" clId="{4A79A2E0-8971-4CCD-985E-7ED54C91120C}" dt="2018-12-19T13:07:43.312" v="6111" actId="14100"/>
          <ac:picMkLst>
            <pc:docMk/>
            <pc:sldMk cId="4244590963" sldId="394"/>
            <ac:picMk id="4" creationId="{61D30D9A-CD65-4A2A-A826-9B9DB71E25AC}"/>
          </ac:picMkLst>
        </pc:picChg>
      </pc:sldChg>
      <pc:sldChg chg="addSp delSp modSp add">
        <pc:chgData name="Kevin DeRudder" userId="b8db0611-c7c8-4114-b23c-d54441a090d5" providerId="ADAL" clId="{4A79A2E0-8971-4CCD-985E-7ED54C91120C}" dt="2018-12-19T13:08:48.445" v="6116" actId="1076"/>
        <pc:sldMkLst>
          <pc:docMk/>
          <pc:sldMk cId="3009503045" sldId="395"/>
        </pc:sldMkLst>
        <pc:spChg chg="del">
          <ac:chgData name="Kevin DeRudder" userId="b8db0611-c7c8-4114-b23c-d54441a090d5" providerId="ADAL" clId="{4A79A2E0-8971-4CCD-985E-7ED54C91120C}" dt="2018-12-19T13:08:45.136" v="6114" actId="478"/>
          <ac:spMkLst>
            <pc:docMk/>
            <pc:sldMk cId="3009503045" sldId="395"/>
            <ac:spMk id="2" creationId="{AA80801B-E7D0-4B56-BFB7-B5C6523D81C7}"/>
          </ac:spMkLst>
        </pc:spChg>
        <pc:spChg chg="del">
          <ac:chgData name="Kevin DeRudder" userId="b8db0611-c7c8-4114-b23c-d54441a090d5" providerId="ADAL" clId="{4A79A2E0-8971-4CCD-985E-7ED54C91120C}" dt="2018-12-19T13:08:44.050" v="6113" actId="478"/>
          <ac:spMkLst>
            <pc:docMk/>
            <pc:sldMk cId="3009503045" sldId="395"/>
            <ac:spMk id="3" creationId="{24C2D45F-8A2D-44DA-A469-F2A87916CE23}"/>
          </ac:spMkLst>
        </pc:spChg>
        <pc:picChg chg="add mod">
          <ac:chgData name="Kevin DeRudder" userId="b8db0611-c7c8-4114-b23c-d54441a090d5" providerId="ADAL" clId="{4A79A2E0-8971-4CCD-985E-7ED54C91120C}" dt="2018-12-19T13:08:48.445" v="6116" actId="1076"/>
          <ac:picMkLst>
            <pc:docMk/>
            <pc:sldMk cId="3009503045" sldId="395"/>
            <ac:picMk id="4" creationId="{4C043AE4-34AF-427C-991A-C79B58BA012F}"/>
          </ac:picMkLst>
        </pc:picChg>
      </pc:sldChg>
      <pc:sldChg chg="addSp delSp modSp add">
        <pc:chgData name="Kevin DeRudder" userId="b8db0611-c7c8-4114-b23c-d54441a090d5" providerId="ADAL" clId="{4A79A2E0-8971-4CCD-985E-7ED54C91120C}" dt="2018-12-19T13:09:08.056" v="6121" actId="478"/>
        <pc:sldMkLst>
          <pc:docMk/>
          <pc:sldMk cId="2539238931" sldId="396"/>
        </pc:sldMkLst>
        <pc:picChg chg="add mod ord">
          <ac:chgData name="Kevin DeRudder" userId="b8db0611-c7c8-4114-b23c-d54441a090d5" providerId="ADAL" clId="{4A79A2E0-8971-4CCD-985E-7ED54C91120C}" dt="2018-12-19T13:09:06.933" v="6120" actId="167"/>
          <ac:picMkLst>
            <pc:docMk/>
            <pc:sldMk cId="2539238931" sldId="396"/>
            <ac:picMk id="3" creationId="{0D07945D-AB9C-4448-B9FE-09B47C86DE9E}"/>
          </ac:picMkLst>
        </pc:picChg>
        <pc:picChg chg="del">
          <ac:chgData name="Kevin DeRudder" userId="b8db0611-c7c8-4114-b23c-d54441a090d5" providerId="ADAL" clId="{4A79A2E0-8971-4CCD-985E-7ED54C91120C}" dt="2018-12-19T13:09:08.056" v="6121" actId="478"/>
          <ac:picMkLst>
            <pc:docMk/>
            <pc:sldMk cId="2539238931" sldId="396"/>
            <ac:picMk id="4" creationId="{4C043AE4-34AF-427C-991A-C79B58BA012F}"/>
          </ac:picMkLst>
        </pc:picChg>
      </pc:sldChg>
      <pc:sldChg chg="addSp delSp modSp add">
        <pc:chgData name="Kevin DeRudder" userId="b8db0611-c7c8-4114-b23c-d54441a090d5" providerId="ADAL" clId="{4A79A2E0-8971-4CCD-985E-7ED54C91120C}" dt="2018-12-19T13:09:34.957" v="6129" actId="478"/>
        <pc:sldMkLst>
          <pc:docMk/>
          <pc:sldMk cId="1347249754" sldId="397"/>
        </pc:sldMkLst>
        <pc:spChg chg="del">
          <ac:chgData name="Kevin DeRudder" userId="b8db0611-c7c8-4114-b23c-d54441a090d5" providerId="ADAL" clId="{4A79A2E0-8971-4CCD-985E-7ED54C91120C}" dt="2018-12-19T13:09:20.146" v="6124" actId="478"/>
          <ac:spMkLst>
            <pc:docMk/>
            <pc:sldMk cId="1347249754" sldId="397"/>
            <ac:spMk id="2" creationId="{D2B20012-F5F1-4746-88D3-BAEFCBBA5B18}"/>
          </ac:spMkLst>
        </pc:spChg>
        <pc:spChg chg="del">
          <ac:chgData name="Kevin DeRudder" userId="b8db0611-c7c8-4114-b23c-d54441a090d5" providerId="ADAL" clId="{4A79A2E0-8971-4CCD-985E-7ED54C91120C}" dt="2018-12-19T13:09:19.189" v="6123" actId="478"/>
          <ac:spMkLst>
            <pc:docMk/>
            <pc:sldMk cId="1347249754" sldId="397"/>
            <ac:spMk id="3" creationId="{46EFBF88-9A5C-4700-AC37-83F9E04AF801}"/>
          </ac:spMkLst>
        </pc:spChg>
        <pc:picChg chg="add mod">
          <ac:chgData name="Kevin DeRudder" userId="b8db0611-c7c8-4114-b23c-d54441a090d5" providerId="ADAL" clId="{4A79A2E0-8971-4CCD-985E-7ED54C91120C}" dt="2018-12-19T13:09:33.990" v="6128" actId="1076"/>
          <ac:picMkLst>
            <pc:docMk/>
            <pc:sldMk cId="1347249754" sldId="397"/>
            <ac:picMk id="4" creationId="{D53A53E7-31ED-4CF8-B471-D1024C419A9D}"/>
          </ac:picMkLst>
        </pc:picChg>
        <pc:picChg chg="add del">
          <ac:chgData name="Kevin DeRudder" userId="b8db0611-c7c8-4114-b23c-d54441a090d5" providerId="ADAL" clId="{4A79A2E0-8971-4CCD-985E-7ED54C91120C}" dt="2018-12-19T13:09:34.957" v="6129" actId="478"/>
          <ac:picMkLst>
            <pc:docMk/>
            <pc:sldMk cId="1347249754" sldId="397"/>
            <ac:picMk id="5" creationId="{25F838DD-6ABE-4B4C-BE5A-1505DF28B20A}"/>
          </ac:picMkLst>
        </pc:picChg>
      </pc:sldChg>
      <pc:sldChg chg="modSp add">
        <pc:chgData name="Kevin DeRudder" userId="b8db0611-c7c8-4114-b23c-d54441a090d5" providerId="ADAL" clId="{4A79A2E0-8971-4CCD-985E-7ED54C91120C}" dt="2018-12-19T13:56:28.720" v="6915" actId="20577"/>
        <pc:sldMkLst>
          <pc:docMk/>
          <pc:sldMk cId="1922788887" sldId="398"/>
        </pc:sldMkLst>
        <pc:spChg chg="mod">
          <ac:chgData name="Kevin DeRudder" userId="b8db0611-c7c8-4114-b23c-d54441a090d5" providerId="ADAL" clId="{4A79A2E0-8971-4CCD-985E-7ED54C91120C}" dt="2018-12-19T13:10:14.324" v="6139" actId="20577"/>
          <ac:spMkLst>
            <pc:docMk/>
            <pc:sldMk cId="1922788887" sldId="398"/>
            <ac:spMk id="2" creationId="{622D18DE-DC56-4EBC-82F2-3D12503F3199}"/>
          </ac:spMkLst>
        </pc:spChg>
        <pc:spChg chg="mod">
          <ac:chgData name="Kevin DeRudder" userId="b8db0611-c7c8-4114-b23c-d54441a090d5" providerId="ADAL" clId="{4A79A2E0-8971-4CCD-985E-7ED54C91120C}" dt="2018-12-19T13:56:28.720" v="6915" actId="20577"/>
          <ac:spMkLst>
            <pc:docMk/>
            <pc:sldMk cId="1922788887" sldId="398"/>
            <ac:spMk id="3" creationId="{DA54B22D-2A7C-4FEB-8749-7A80E9D2D921}"/>
          </ac:spMkLst>
        </pc:spChg>
      </pc:sldChg>
      <pc:sldChg chg="addSp modSp add modNotesTx">
        <pc:chgData name="Kevin DeRudder" userId="b8db0611-c7c8-4114-b23c-d54441a090d5" providerId="ADAL" clId="{4A79A2E0-8971-4CCD-985E-7ED54C91120C}" dt="2018-12-19T13:58:55.863" v="6921" actId="20577"/>
        <pc:sldMkLst>
          <pc:docMk/>
          <pc:sldMk cId="1212476420" sldId="399"/>
        </pc:sldMkLst>
        <pc:spChg chg="mod">
          <ac:chgData name="Kevin DeRudder" userId="b8db0611-c7c8-4114-b23c-d54441a090d5" providerId="ADAL" clId="{4A79A2E0-8971-4CCD-985E-7ED54C91120C}" dt="2018-12-19T13:11:06.623" v="6216" actId="20577"/>
          <ac:spMkLst>
            <pc:docMk/>
            <pc:sldMk cId="1212476420" sldId="399"/>
            <ac:spMk id="2" creationId="{0A5E3AB9-FB67-42D8-A977-0E93E80869BB}"/>
          </ac:spMkLst>
        </pc:spChg>
        <pc:spChg chg="mod">
          <ac:chgData name="Kevin DeRudder" userId="b8db0611-c7c8-4114-b23c-d54441a090d5" providerId="ADAL" clId="{4A79A2E0-8971-4CCD-985E-7ED54C91120C}" dt="2018-12-19T13:58:45.310" v="6920" actId="6549"/>
          <ac:spMkLst>
            <pc:docMk/>
            <pc:sldMk cId="1212476420" sldId="399"/>
            <ac:spMk id="3" creationId="{6DD5A0C3-31C6-4F0D-B58A-A641D078143A}"/>
          </ac:spMkLst>
        </pc:spChg>
        <pc:spChg chg="add mod">
          <ac:chgData name="Kevin DeRudder" userId="b8db0611-c7c8-4114-b23c-d54441a090d5" providerId="ADAL" clId="{4A79A2E0-8971-4CCD-985E-7ED54C91120C}" dt="2018-12-19T13:36:22.967" v="6375" actId="1076"/>
          <ac:spMkLst>
            <pc:docMk/>
            <pc:sldMk cId="1212476420" sldId="399"/>
            <ac:spMk id="4" creationId="{752648AF-F05B-4551-9D30-33341161C40C}"/>
          </ac:spMkLst>
        </pc:spChg>
        <pc:spChg chg="add mod">
          <ac:chgData name="Kevin DeRudder" userId="b8db0611-c7c8-4114-b23c-d54441a090d5" providerId="ADAL" clId="{4A79A2E0-8971-4CCD-985E-7ED54C91120C}" dt="2018-12-19T13:36:52.194" v="6391" actId="1076"/>
          <ac:spMkLst>
            <pc:docMk/>
            <pc:sldMk cId="1212476420" sldId="399"/>
            <ac:spMk id="5" creationId="{96E8DC5F-D670-486D-8989-23EBC5EB4C82}"/>
          </ac:spMkLst>
        </pc:spChg>
        <pc:spChg chg="add mod">
          <ac:chgData name="Kevin DeRudder" userId="b8db0611-c7c8-4114-b23c-d54441a090d5" providerId="ADAL" clId="{4A79A2E0-8971-4CCD-985E-7ED54C91120C}" dt="2018-12-19T13:37:15.235" v="6397" actId="1076"/>
          <ac:spMkLst>
            <pc:docMk/>
            <pc:sldMk cId="1212476420" sldId="399"/>
            <ac:spMk id="8" creationId="{1D1388B0-93AD-4BEC-B834-6D4769471C08}"/>
          </ac:spMkLst>
        </pc:spChg>
        <pc:spChg chg="add mod">
          <ac:chgData name="Kevin DeRudder" userId="b8db0611-c7c8-4114-b23c-d54441a090d5" providerId="ADAL" clId="{4A79A2E0-8971-4CCD-985E-7ED54C91120C}" dt="2018-12-19T13:37:29.100" v="6402" actId="1076"/>
          <ac:spMkLst>
            <pc:docMk/>
            <pc:sldMk cId="1212476420" sldId="399"/>
            <ac:spMk id="10" creationId="{1D9C7CF9-987B-4B72-A645-42CD4BA1AD9D}"/>
          </ac:spMkLst>
        </pc:spChg>
        <pc:spChg chg="add mod">
          <ac:chgData name="Kevin DeRudder" userId="b8db0611-c7c8-4114-b23c-d54441a090d5" providerId="ADAL" clId="{4A79A2E0-8971-4CCD-985E-7ED54C91120C}" dt="2018-12-19T13:37:54.157" v="6422" actId="1036"/>
          <ac:spMkLst>
            <pc:docMk/>
            <pc:sldMk cId="1212476420" sldId="399"/>
            <ac:spMk id="11" creationId="{57EFF90B-41DE-4212-AEF2-F926CEE281D6}"/>
          </ac:spMkLst>
        </pc:spChg>
        <pc:cxnChg chg="add mod">
          <ac:chgData name="Kevin DeRudder" userId="b8db0611-c7c8-4114-b23c-d54441a090d5" providerId="ADAL" clId="{4A79A2E0-8971-4CCD-985E-7ED54C91120C}" dt="2018-12-19T13:37:10.567" v="6395" actId="14861"/>
          <ac:cxnSpMkLst>
            <pc:docMk/>
            <pc:sldMk cId="1212476420" sldId="399"/>
            <ac:cxnSpMk id="7" creationId="{1A6E2052-9839-4EAF-BD12-FC07B24ABFBB}"/>
          </ac:cxnSpMkLst>
        </pc:cxnChg>
        <pc:cxnChg chg="add mod">
          <ac:chgData name="Kevin DeRudder" userId="b8db0611-c7c8-4114-b23c-d54441a090d5" providerId="ADAL" clId="{4A79A2E0-8971-4CCD-985E-7ED54C91120C}" dt="2018-12-19T13:37:19.452" v="6399" actId="1076"/>
          <ac:cxnSpMkLst>
            <pc:docMk/>
            <pc:sldMk cId="1212476420" sldId="399"/>
            <ac:cxnSpMk id="9" creationId="{C9A36263-EAA3-4277-B13D-BC07D49FA9B0}"/>
          </ac:cxnSpMkLst>
        </pc:cxnChg>
        <pc:cxnChg chg="add mod">
          <ac:chgData name="Kevin DeRudder" userId="b8db0611-c7c8-4114-b23c-d54441a090d5" providerId="ADAL" clId="{4A79A2E0-8971-4CCD-985E-7ED54C91120C}" dt="2018-12-19T13:37:42.899" v="6407" actId="14100"/>
          <ac:cxnSpMkLst>
            <pc:docMk/>
            <pc:sldMk cId="1212476420" sldId="399"/>
            <ac:cxnSpMk id="12" creationId="{5CCEE5DF-FE36-4E6C-9353-6A8B52909CDF}"/>
          </ac:cxnSpMkLst>
        </pc:cxnChg>
        <pc:cxnChg chg="add mod">
          <ac:chgData name="Kevin DeRudder" userId="b8db0611-c7c8-4114-b23c-d54441a090d5" providerId="ADAL" clId="{4A79A2E0-8971-4CCD-985E-7ED54C91120C}" dt="2018-12-19T13:37:54.157" v="6422" actId="1036"/>
          <ac:cxnSpMkLst>
            <pc:docMk/>
            <pc:sldMk cId="1212476420" sldId="399"/>
            <ac:cxnSpMk id="15" creationId="{9C60B918-1959-4325-838D-3EAE7916A5C1}"/>
          </ac:cxnSpMkLst>
        </pc:cxnChg>
      </pc:sldChg>
      <pc:sldChg chg="modSp add">
        <pc:chgData name="Kevin DeRudder" userId="b8db0611-c7c8-4114-b23c-d54441a090d5" providerId="ADAL" clId="{4A79A2E0-8971-4CCD-985E-7ED54C91120C}" dt="2018-12-19T13:41:09.156" v="6587" actId="404"/>
        <pc:sldMkLst>
          <pc:docMk/>
          <pc:sldMk cId="97876904" sldId="400"/>
        </pc:sldMkLst>
        <pc:spChg chg="mod">
          <ac:chgData name="Kevin DeRudder" userId="b8db0611-c7c8-4114-b23c-d54441a090d5" providerId="ADAL" clId="{4A79A2E0-8971-4CCD-985E-7ED54C91120C}" dt="2018-12-19T13:38:36.644" v="6435" actId="20577"/>
          <ac:spMkLst>
            <pc:docMk/>
            <pc:sldMk cId="97876904" sldId="400"/>
            <ac:spMk id="2" creationId="{80B395DC-9904-4310-93E6-C09ADB9776FB}"/>
          </ac:spMkLst>
        </pc:spChg>
        <pc:spChg chg="mod">
          <ac:chgData name="Kevin DeRudder" userId="b8db0611-c7c8-4114-b23c-d54441a090d5" providerId="ADAL" clId="{4A79A2E0-8971-4CCD-985E-7ED54C91120C}" dt="2018-12-19T13:41:09.156" v="6587" actId="404"/>
          <ac:spMkLst>
            <pc:docMk/>
            <pc:sldMk cId="97876904" sldId="400"/>
            <ac:spMk id="3" creationId="{087B203A-95D1-42D1-A729-AB9C59B809ED}"/>
          </ac:spMkLst>
        </pc:spChg>
      </pc:sldChg>
      <pc:sldChg chg="addSp delSp modSp add">
        <pc:chgData name="Kevin DeRudder" userId="b8db0611-c7c8-4114-b23c-d54441a090d5" providerId="ADAL" clId="{4A79A2E0-8971-4CCD-985E-7ED54C91120C}" dt="2018-12-19T13:50:52.460" v="6708" actId="208"/>
        <pc:sldMkLst>
          <pc:docMk/>
          <pc:sldMk cId="31324252" sldId="401"/>
        </pc:sldMkLst>
        <pc:spChg chg="mod">
          <ac:chgData name="Kevin DeRudder" userId="b8db0611-c7c8-4114-b23c-d54441a090d5" providerId="ADAL" clId="{4A79A2E0-8971-4CCD-985E-7ED54C91120C}" dt="2018-12-19T13:45:30.599" v="6621" actId="20577"/>
          <ac:spMkLst>
            <pc:docMk/>
            <pc:sldMk cId="31324252" sldId="401"/>
            <ac:spMk id="2" creationId="{AF224A6D-A4B1-4487-A608-AD0EA840F79A}"/>
          </ac:spMkLst>
        </pc:spChg>
        <pc:spChg chg="add del mod">
          <ac:chgData name="Kevin DeRudder" userId="b8db0611-c7c8-4114-b23c-d54441a090d5" providerId="ADAL" clId="{4A79A2E0-8971-4CCD-985E-7ED54C91120C}" dt="2018-12-19T13:50:32.782" v="6703" actId="20577"/>
          <ac:spMkLst>
            <pc:docMk/>
            <pc:sldMk cId="31324252" sldId="401"/>
            <ac:spMk id="3" creationId="{03BC5C81-3965-43A6-BB99-55166A579495}"/>
          </ac:spMkLst>
        </pc:spChg>
        <pc:spChg chg="add mod">
          <ac:chgData name="Kevin DeRudder" userId="b8db0611-c7c8-4114-b23c-d54441a090d5" providerId="ADAL" clId="{4A79A2E0-8971-4CCD-985E-7ED54C91120C}" dt="2018-12-19T13:50:23.804" v="6660" actId="14100"/>
          <ac:spMkLst>
            <pc:docMk/>
            <pc:sldMk cId="31324252" sldId="401"/>
            <ac:spMk id="4" creationId="{BA99EA48-E45D-4C8E-B33B-65C789018BB4}"/>
          </ac:spMkLst>
        </pc:spChg>
        <pc:spChg chg="add mod">
          <ac:chgData name="Kevin DeRudder" userId="b8db0611-c7c8-4114-b23c-d54441a090d5" providerId="ADAL" clId="{4A79A2E0-8971-4CCD-985E-7ED54C91120C}" dt="2018-12-19T13:50:52.460" v="6708" actId="208"/>
          <ac:spMkLst>
            <pc:docMk/>
            <pc:sldMk cId="31324252" sldId="401"/>
            <ac:spMk id="5" creationId="{5CDE1506-F6B9-4649-830D-00189A02488D}"/>
          </ac:spMkLst>
        </pc:spChg>
      </pc:sldChg>
      <pc:sldChg chg="addSp delSp modSp add modNotesTx">
        <pc:chgData name="Kevin DeRudder" userId="b8db0611-c7c8-4114-b23c-d54441a090d5" providerId="ADAL" clId="{4A79A2E0-8971-4CCD-985E-7ED54C91120C}" dt="2018-12-19T13:53:35.062" v="6843" actId="20577"/>
        <pc:sldMkLst>
          <pc:docMk/>
          <pc:sldMk cId="429880053" sldId="402"/>
        </pc:sldMkLst>
        <pc:spChg chg="mod">
          <ac:chgData name="Kevin DeRudder" userId="b8db0611-c7c8-4114-b23c-d54441a090d5" providerId="ADAL" clId="{4A79A2E0-8971-4CCD-985E-7ED54C91120C}" dt="2018-12-19T13:51:47.591" v="6767" actId="6549"/>
          <ac:spMkLst>
            <pc:docMk/>
            <pc:sldMk cId="429880053" sldId="402"/>
            <ac:spMk id="3" creationId="{03BC5C81-3965-43A6-BB99-55166A579495}"/>
          </ac:spMkLst>
        </pc:spChg>
        <pc:spChg chg="del">
          <ac:chgData name="Kevin DeRudder" userId="b8db0611-c7c8-4114-b23c-d54441a090d5" providerId="ADAL" clId="{4A79A2E0-8971-4CCD-985E-7ED54C91120C}" dt="2018-12-19T13:51:45.538" v="6766" actId="478"/>
          <ac:spMkLst>
            <pc:docMk/>
            <pc:sldMk cId="429880053" sldId="402"/>
            <ac:spMk id="4" creationId="{BA99EA48-E45D-4C8E-B33B-65C789018BB4}"/>
          </ac:spMkLst>
        </pc:spChg>
        <pc:spChg chg="del">
          <ac:chgData name="Kevin DeRudder" userId="b8db0611-c7c8-4114-b23c-d54441a090d5" providerId="ADAL" clId="{4A79A2E0-8971-4CCD-985E-7ED54C91120C}" dt="2018-12-19T13:51:48.724" v="6768" actId="478"/>
          <ac:spMkLst>
            <pc:docMk/>
            <pc:sldMk cId="429880053" sldId="402"/>
            <ac:spMk id="5" creationId="{5CDE1506-F6B9-4649-830D-00189A02488D}"/>
          </ac:spMkLst>
        </pc:spChg>
        <pc:spChg chg="add mod">
          <ac:chgData name="Kevin DeRudder" userId="b8db0611-c7c8-4114-b23c-d54441a090d5" providerId="ADAL" clId="{4A79A2E0-8971-4CCD-985E-7ED54C91120C}" dt="2018-12-19T13:53:22.975" v="6840" actId="1076"/>
          <ac:spMkLst>
            <pc:docMk/>
            <pc:sldMk cId="429880053" sldId="402"/>
            <ac:spMk id="6" creationId="{84BA7D32-D189-4565-AD3B-143635C09874}"/>
          </ac:spMkLst>
        </pc:spChg>
        <pc:picChg chg="add mod">
          <ac:chgData name="Kevin DeRudder" userId="b8db0611-c7c8-4114-b23c-d54441a090d5" providerId="ADAL" clId="{4A79A2E0-8971-4CCD-985E-7ED54C91120C}" dt="2018-12-19T13:53:25.137" v="6841" actId="1076"/>
          <ac:picMkLst>
            <pc:docMk/>
            <pc:sldMk cId="429880053" sldId="402"/>
            <ac:picMk id="1026" creationId="{3A6BEFE4-1DCF-425B-97B1-C8ECB3789134}"/>
          </ac:picMkLst>
        </pc:picChg>
      </pc:sldChg>
      <pc:sldChg chg="addSp delSp modSp add">
        <pc:chgData name="Kevin DeRudder" userId="b8db0611-c7c8-4114-b23c-d54441a090d5" providerId="ADAL" clId="{4A79A2E0-8971-4CCD-985E-7ED54C91120C}" dt="2018-12-19T14:04:40.889" v="6991" actId="1076"/>
        <pc:sldMkLst>
          <pc:docMk/>
          <pc:sldMk cId="1796220836" sldId="403"/>
        </pc:sldMkLst>
        <pc:spChg chg="mod">
          <ac:chgData name="Kevin DeRudder" userId="b8db0611-c7c8-4114-b23c-d54441a090d5" providerId="ADAL" clId="{4A79A2E0-8971-4CCD-985E-7ED54C91120C}" dt="2018-12-19T13:59:25.214" v="6947" actId="20577"/>
          <ac:spMkLst>
            <pc:docMk/>
            <pc:sldMk cId="1796220836" sldId="403"/>
            <ac:spMk id="2" creationId="{813D00A3-4890-4231-A434-CBF4DA901A2F}"/>
          </ac:spMkLst>
        </pc:spChg>
        <pc:spChg chg="del">
          <ac:chgData name="Kevin DeRudder" userId="b8db0611-c7c8-4114-b23c-d54441a090d5" providerId="ADAL" clId="{4A79A2E0-8971-4CCD-985E-7ED54C91120C}" dt="2018-12-19T14:03:15.076" v="6948" actId="478"/>
          <ac:spMkLst>
            <pc:docMk/>
            <pc:sldMk cId="1796220836" sldId="403"/>
            <ac:spMk id="3" creationId="{986B0191-3817-4669-AA03-202FEDC28C26}"/>
          </ac:spMkLst>
        </pc:spChg>
        <pc:spChg chg="add mod">
          <ac:chgData name="Kevin DeRudder" userId="b8db0611-c7c8-4114-b23c-d54441a090d5" providerId="ADAL" clId="{4A79A2E0-8971-4CCD-985E-7ED54C91120C}" dt="2018-12-19T14:04:05.672" v="6969" actId="1076"/>
          <ac:spMkLst>
            <pc:docMk/>
            <pc:sldMk cId="1796220836" sldId="403"/>
            <ac:spMk id="4" creationId="{C3B288E0-50F1-433B-AABF-64A633C3B5A2}"/>
          </ac:spMkLst>
        </pc:spChg>
        <pc:spChg chg="add mod">
          <ac:chgData name="Kevin DeRudder" userId="b8db0611-c7c8-4114-b23c-d54441a090d5" providerId="ADAL" clId="{4A79A2E0-8971-4CCD-985E-7ED54C91120C}" dt="2018-12-19T14:04:02.607" v="6968" actId="1076"/>
          <ac:spMkLst>
            <pc:docMk/>
            <pc:sldMk cId="1796220836" sldId="403"/>
            <ac:spMk id="5" creationId="{A59AD0D7-4EC8-49D2-870D-E0CF45539122}"/>
          </ac:spMkLst>
        </pc:spChg>
        <pc:spChg chg="add mod">
          <ac:chgData name="Kevin DeRudder" userId="b8db0611-c7c8-4114-b23c-d54441a090d5" providerId="ADAL" clId="{4A79A2E0-8971-4CCD-985E-7ED54C91120C}" dt="2018-12-19T14:04:28.842" v="6984" actId="1076"/>
          <ac:spMkLst>
            <pc:docMk/>
            <pc:sldMk cId="1796220836" sldId="403"/>
            <ac:spMk id="6" creationId="{FA55F4D1-3AB1-4520-A4F6-2A375297729E}"/>
          </ac:spMkLst>
        </pc:spChg>
        <pc:spChg chg="add mod">
          <ac:chgData name="Kevin DeRudder" userId="b8db0611-c7c8-4114-b23c-d54441a090d5" providerId="ADAL" clId="{4A79A2E0-8971-4CCD-985E-7ED54C91120C}" dt="2018-12-19T14:04:40.889" v="6991" actId="1076"/>
          <ac:spMkLst>
            <pc:docMk/>
            <pc:sldMk cId="1796220836" sldId="403"/>
            <ac:spMk id="7" creationId="{13ECB7A7-9BCB-4422-875E-767C35DC8E86}"/>
          </ac:spMkLst>
        </pc:spChg>
      </pc:sldChg>
      <pc:sldChg chg="modSp add del">
        <pc:chgData name="Kevin DeRudder" userId="b8db0611-c7c8-4114-b23c-d54441a090d5" providerId="ADAL" clId="{4A79A2E0-8971-4CCD-985E-7ED54C91120C}" dt="2018-12-19T13:55:08.076" v="6866" actId="2696"/>
        <pc:sldMkLst>
          <pc:docMk/>
          <pc:sldMk cId="2806546393" sldId="403"/>
        </pc:sldMkLst>
        <pc:spChg chg="mod">
          <ac:chgData name="Kevin DeRudder" userId="b8db0611-c7c8-4114-b23c-d54441a090d5" providerId="ADAL" clId="{4A79A2E0-8971-4CCD-985E-7ED54C91120C}" dt="2018-12-19T13:54:38.679" v="6865" actId="20577"/>
          <ac:spMkLst>
            <pc:docMk/>
            <pc:sldMk cId="2806546393" sldId="403"/>
            <ac:spMk id="2" creationId="{C44F97A1-A109-4A72-8E96-E95A12FE18CF}"/>
          </ac:spMkLst>
        </pc:spChg>
      </pc:sldChg>
      <pc:sldChg chg="addSp modSp add">
        <pc:chgData name="Kevin DeRudder" userId="b8db0611-c7c8-4114-b23c-d54441a090d5" providerId="ADAL" clId="{4A79A2E0-8971-4CCD-985E-7ED54C91120C}" dt="2018-12-19T14:05:50.140" v="7040" actId="1076"/>
        <pc:sldMkLst>
          <pc:docMk/>
          <pc:sldMk cId="528870880" sldId="404"/>
        </pc:sldMkLst>
        <pc:spChg chg="add mod">
          <ac:chgData name="Kevin DeRudder" userId="b8db0611-c7c8-4114-b23c-d54441a090d5" providerId="ADAL" clId="{4A79A2E0-8971-4CCD-985E-7ED54C91120C}" dt="2018-12-19T14:05:50.140" v="7040" actId="1076"/>
          <ac:spMkLst>
            <pc:docMk/>
            <pc:sldMk cId="528870880" sldId="404"/>
            <ac:spMk id="3" creationId="{51BD2BFF-38F6-4A33-B96F-94EC10DDEDA8}"/>
          </ac:spMkLst>
        </pc:spChg>
      </pc:sldChg>
      <pc:sldChg chg="addSp delSp modSp add ord">
        <pc:chgData name="Kevin DeRudder" userId="b8db0611-c7c8-4114-b23c-d54441a090d5" providerId="ADAL" clId="{4A79A2E0-8971-4CCD-985E-7ED54C91120C}" dt="2018-12-19T14:07:36.127" v="7075" actId="1076"/>
        <pc:sldMkLst>
          <pc:docMk/>
          <pc:sldMk cId="1810366256" sldId="405"/>
        </pc:sldMkLst>
        <pc:spChg chg="add mod">
          <ac:chgData name="Kevin DeRudder" userId="b8db0611-c7c8-4114-b23c-d54441a090d5" providerId="ADAL" clId="{4A79A2E0-8971-4CCD-985E-7ED54C91120C}" dt="2018-12-19T14:07:33.288" v="7074" actId="208"/>
          <ac:spMkLst>
            <pc:docMk/>
            <pc:sldMk cId="1810366256" sldId="405"/>
            <ac:spMk id="3" creationId="{1156DA56-71E8-4C7D-8F44-15BFD7EFDCF2}"/>
          </ac:spMkLst>
        </pc:spChg>
        <pc:spChg chg="del">
          <ac:chgData name="Kevin DeRudder" userId="b8db0611-c7c8-4114-b23c-d54441a090d5" providerId="ADAL" clId="{4A79A2E0-8971-4CCD-985E-7ED54C91120C}" dt="2018-12-19T14:06:54.810" v="7043" actId="478"/>
          <ac:spMkLst>
            <pc:docMk/>
            <pc:sldMk cId="1810366256" sldId="405"/>
            <ac:spMk id="4" creationId="{C3B288E0-50F1-433B-AABF-64A633C3B5A2}"/>
          </ac:spMkLst>
        </pc:spChg>
        <pc:spChg chg="del">
          <ac:chgData name="Kevin DeRudder" userId="b8db0611-c7c8-4114-b23c-d54441a090d5" providerId="ADAL" clId="{4A79A2E0-8971-4CCD-985E-7ED54C91120C}" dt="2018-12-19T14:06:56.875" v="7044" actId="478"/>
          <ac:spMkLst>
            <pc:docMk/>
            <pc:sldMk cId="1810366256" sldId="405"/>
            <ac:spMk id="5" creationId="{A59AD0D7-4EC8-49D2-870D-E0CF45539122}"/>
          </ac:spMkLst>
        </pc:spChg>
        <pc:spChg chg="del">
          <ac:chgData name="Kevin DeRudder" userId="b8db0611-c7c8-4114-b23c-d54441a090d5" providerId="ADAL" clId="{4A79A2E0-8971-4CCD-985E-7ED54C91120C}" dt="2018-12-19T14:07:25.995" v="7071" actId="478"/>
          <ac:spMkLst>
            <pc:docMk/>
            <pc:sldMk cId="1810366256" sldId="405"/>
            <ac:spMk id="6" creationId="{FA55F4D1-3AB1-4520-A4F6-2A375297729E}"/>
          </ac:spMkLst>
        </pc:spChg>
        <pc:spChg chg="mod">
          <ac:chgData name="Kevin DeRudder" userId="b8db0611-c7c8-4114-b23c-d54441a090d5" providerId="ADAL" clId="{4A79A2E0-8971-4CCD-985E-7ED54C91120C}" dt="2018-12-19T14:07:36.127" v="7075" actId="1076"/>
          <ac:spMkLst>
            <pc:docMk/>
            <pc:sldMk cId="1810366256" sldId="405"/>
            <ac:spMk id="7" creationId="{13ECB7A7-9BCB-4422-875E-767C35DC8E86}"/>
          </ac:spMkLst>
        </pc:spChg>
      </pc:sldChg>
      <pc:sldChg chg="addSp modSp add">
        <pc:chgData name="Kevin DeRudder" userId="b8db0611-c7c8-4114-b23c-d54441a090d5" providerId="ADAL" clId="{4A79A2E0-8971-4CCD-985E-7ED54C91120C}" dt="2018-12-19T14:08:21.137" v="7090" actId="14861"/>
        <pc:sldMkLst>
          <pc:docMk/>
          <pc:sldMk cId="84404065" sldId="406"/>
        </pc:sldMkLst>
        <pc:spChg chg="add mod">
          <ac:chgData name="Kevin DeRudder" userId="b8db0611-c7c8-4114-b23c-d54441a090d5" providerId="ADAL" clId="{4A79A2E0-8971-4CCD-985E-7ED54C91120C}" dt="2018-12-19T14:08:21.137" v="7090" actId="14861"/>
          <ac:spMkLst>
            <pc:docMk/>
            <pc:sldMk cId="84404065" sldId="406"/>
            <ac:spMk id="4" creationId="{3A56E2CF-EA53-47B7-A632-6FE3676BC8B7}"/>
          </ac:spMkLst>
        </pc:spChg>
      </pc:sldChg>
      <pc:sldMasterChg chg="modSp delSldLayout modSldLayout">
        <pc:chgData name="Kevin DeRudder" userId="b8db0611-c7c8-4114-b23c-d54441a090d5" providerId="ADAL" clId="{4A79A2E0-8971-4CCD-985E-7ED54C91120C}" dt="2018-12-19T14:17:54.873" v="7105" actId="404"/>
        <pc:sldMasterMkLst>
          <pc:docMk/>
          <pc:sldMasterMk cId="3493337748" sldId="2147483648"/>
        </pc:sldMasterMkLst>
        <pc:spChg chg="mod">
          <ac:chgData name="Kevin DeRudder" userId="b8db0611-c7c8-4114-b23c-d54441a090d5" providerId="ADAL" clId="{4A79A2E0-8971-4CCD-985E-7ED54C91120C}" dt="2018-12-19T14:17:54.873" v="7105" actId="404"/>
          <ac:spMkLst>
            <pc:docMk/>
            <pc:sldMasterMk cId="3493337748" sldId="2147483648"/>
            <ac:spMk id="3" creationId="{00000000-0000-0000-0000-000000000000}"/>
          </ac:spMkLst>
        </pc:spChg>
        <pc:sldLayoutChg chg="modSp">
          <pc:chgData name="Kevin DeRudder" userId="b8db0611-c7c8-4114-b23c-d54441a090d5" providerId="ADAL" clId="{4A79A2E0-8971-4CCD-985E-7ED54C91120C}" dt="2018-12-19T14:17:16.628" v="7092" actId="1076"/>
          <pc:sldLayoutMkLst>
            <pc:docMk/>
            <pc:sldMasterMk cId="3493337748" sldId="2147483648"/>
            <pc:sldLayoutMk cId="1571929674" sldId="2147483660"/>
          </pc:sldLayoutMkLst>
          <pc:picChg chg="mod">
            <ac:chgData name="Kevin DeRudder" userId="b8db0611-c7c8-4114-b23c-d54441a090d5" providerId="ADAL" clId="{4A79A2E0-8971-4CCD-985E-7ED54C91120C}" dt="2018-12-19T14:17:16.628" v="7092" actId="1076"/>
            <ac:picMkLst>
              <pc:docMk/>
              <pc:sldMasterMk cId="3493337748" sldId="2147483648"/>
              <pc:sldLayoutMk cId="1571929674" sldId="2147483660"/>
              <ac:picMk id="7" creationId="{00000000-0000-0000-0000-000000000000}"/>
            </ac:picMkLst>
          </pc:picChg>
        </pc:sldLayoutChg>
        <pc:sldLayoutChg chg="addSp delSp">
          <pc:chgData name="Kevin DeRudder" userId="b8db0611-c7c8-4114-b23c-d54441a090d5" providerId="ADAL" clId="{4A79A2E0-8971-4CCD-985E-7ED54C91120C}" dt="2018-12-19T14:17:26.642" v="7094"/>
          <pc:sldLayoutMkLst>
            <pc:docMk/>
            <pc:sldMasterMk cId="3493337748" sldId="2147483648"/>
            <pc:sldLayoutMk cId="3768783178" sldId="2147483662"/>
          </pc:sldLayoutMkLst>
          <pc:picChg chg="add">
            <ac:chgData name="Kevin DeRudder" userId="b8db0611-c7c8-4114-b23c-d54441a090d5" providerId="ADAL" clId="{4A79A2E0-8971-4CCD-985E-7ED54C91120C}" dt="2018-12-19T14:17:26.642" v="7094"/>
            <ac:picMkLst>
              <pc:docMk/>
              <pc:sldMasterMk cId="3493337748" sldId="2147483648"/>
              <pc:sldLayoutMk cId="3768783178" sldId="2147483662"/>
              <ac:picMk id="5" creationId="{3EDB4EA2-BBE2-4516-9457-16BED1DC4FAF}"/>
            </ac:picMkLst>
          </pc:picChg>
          <pc:picChg chg="del">
            <ac:chgData name="Kevin DeRudder" userId="b8db0611-c7c8-4114-b23c-d54441a090d5" providerId="ADAL" clId="{4A79A2E0-8971-4CCD-985E-7ED54C91120C}" dt="2018-12-19T14:17:26.296" v="7093" actId="478"/>
            <ac:picMkLst>
              <pc:docMk/>
              <pc:sldMasterMk cId="3493337748" sldId="2147483648"/>
              <pc:sldLayoutMk cId="3768783178" sldId="2147483662"/>
              <ac:picMk id="7" creationId="{00000000-0000-0000-0000-000000000000}"/>
            </ac:picMkLst>
          </pc:picChg>
        </pc:sldLayoutChg>
        <pc:sldLayoutChg chg="addSp delSp">
          <pc:chgData name="Kevin DeRudder" userId="b8db0611-c7c8-4114-b23c-d54441a090d5" providerId="ADAL" clId="{4A79A2E0-8971-4CCD-985E-7ED54C91120C}" dt="2018-12-19T14:17:33.220" v="7098"/>
          <pc:sldLayoutMkLst>
            <pc:docMk/>
            <pc:sldMasterMk cId="3493337748" sldId="2147483648"/>
            <pc:sldLayoutMk cId="3479461120" sldId="2147483663"/>
          </pc:sldLayoutMkLst>
          <pc:picChg chg="add">
            <ac:chgData name="Kevin DeRudder" userId="b8db0611-c7c8-4114-b23c-d54441a090d5" providerId="ADAL" clId="{4A79A2E0-8971-4CCD-985E-7ED54C91120C}" dt="2018-12-19T14:17:33.220" v="7098"/>
            <ac:picMkLst>
              <pc:docMk/>
              <pc:sldMasterMk cId="3493337748" sldId="2147483648"/>
              <pc:sldLayoutMk cId="3479461120" sldId="2147483663"/>
              <ac:picMk id="6" creationId="{340E08E8-0B17-4A36-B6E3-AA94952F4074}"/>
            </ac:picMkLst>
          </pc:picChg>
          <pc:picChg chg="del">
            <ac:chgData name="Kevin DeRudder" userId="b8db0611-c7c8-4114-b23c-d54441a090d5" providerId="ADAL" clId="{4A79A2E0-8971-4CCD-985E-7ED54C91120C}" dt="2018-12-19T14:17:33.014" v="7097" actId="478"/>
            <ac:picMkLst>
              <pc:docMk/>
              <pc:sldMasterMk cId="3493337748" sldId="2147483648"/>
              <pc:sldLayoutMk cId="3479461120" sldId="2147483663"/>
              <ac:picMk id="7" creationId="{00000000-0000-0000-0000-000000000000}"/>
            </ac:picMkLst>
          </pc:picChg>
        </pc:sldLayoutChg>
        <pc:sldLayoutChg chg="addSp delSp">
          <pc:chgData name="Kevin DeRudder" userId="b8db0611-c7c8-4114-b23c-d54441a090d5" providerId="ADAL" clId="{4A79A2E0-8971-4CCD-985E-7ED54C91120C}" dt="2018-12-19T14:17:36.336" v="7100"/>
          <pc:sldLayoutMkLst>
            <pc:docMk/>
            <pc:sldMasterMk cId="3493337748" sldId="2147483648"/>
            <pc:sldLayoutMk cId="1418212295" sldId="2147483664"/>
          </pc:sldLayoutMkLst>
          <pc:picChg chg="del">
            <ac:chgData name="Kevin DeRudder" userId="b8db0611-c7c8-4114-b23c-d54441a090d5" providerId="ADAL" clId="{4A79A2E0-8971-4CCD-985E-7ED54C91120C}" dt="2018-12-19T14:17:36.122" v="7099" actId="478"/>
            <ac:picMkLst>
              <pc:docMk/>
              <pc:sldMasterMk cId="3493337748" sldId="2147483648"/>
              <pc:sldLayoutMk cId="1418212295" sldId="2147483664"/>
              <ac:picMk id="7" creationId="{00000000-0000-0000-0000-000000000000}"/>
            </ac:picMkLst>
          </pc:picChg>
          <pc:picChg chg="add">
            <ac:chgData name="Kevin DeRudder" userId="b8db0611-c7c8-4114-b23c-d54441a090d5" providerId="ADAL" clId="{4A79A2E0-8971-4CCD-985E-7ED54C91120C}" dt="2018-12-19T14:17:36.336" v="7100"/>
            <ac:picMkLst>
              <pc:docMk/>
              <pc:sldMasterMk cId="3493337748" sldId="2147483648"/>
              <pc:sldLayoutMk cId="1418212295" sldId="2147483664"/>
              <ac:picMk id="8" creationId="{9F19B427-EBE9-4435-8F95-00FF84D97851}"/>
            </ac:picMkLst>
          </pc:picChg>
        </pc:sldLayoutChg>
        <pc:sldLayoutChg chg="addSp delSp">
          <pc:chgData name="Kevin DeRudder" userId="b8db0611-c7c8-4114-b23c-d54441a090d5" providerId="ADAL" clId="{4A79A2E0-8971-4CCD-985E-7ED54C91120C}" dt="2018-12-19T14:17:39.425" v="7102"/>
          <pc:sldLayoutMkLst>
            <pc:docMk/>
            <pc:sldMasterMk cId="3493337748" sldId="2147483648"/>
            <pc:sldLayoutMk cId="2952147292" sldId="2147483665"/>
          </pc:sldLayoutMkLst>
          <pc:picChg chg="del">
            <ac:chgData name="Kevin DeRudder" userId="b8db0611-c7c8-4114-b23c-d54441a090d5" providerId="ADAL" clId="{4A79A2E0-8971-4CCD-985E-7ED54C91120C}" dt="2018-12-19T14:17:39.223" v="7101" actId="478"/>
            <ac:picMkLst>
              <pc:docMk/>
              <pc:sldMasterMk cId="3493337748" sldId="2147483648"/>
              <pc:sldLayoutMk cId="2952147292" sldId="2147483665"/>
              <ac:picMk id="7" creationId="{00000000-0000-0000-0000-000000000000}"/>
            </ac:picMkLst>
          </pc:picChg>
          <pc:picChg chg="add">
            <ac:chgData name="Kevin DeRudder" userId="b8db0611-c7c8-4114-b23c-d54441a090d5" providerId="ADAL" clId="{4A79A2E0-8971-4CCD-985E-7ED54C91120C}" dt="2018-12-19T14:17:39.425" v="7102"/>
            <ac:picMkLst>
              <pc:docMk/>
              <pc:sldMasterMk cId="3493337748" sldId="2147483648"/>
              <pc:sldLayoutMk cId="2952147292" sldId="2147483665"/>
              <ac:picMk id="8" creationId="{5D3D82CE-FEB9-4AA2-A72D-205C86AB56D6}"/>
            </ac:picMkLst>
          </pc:picChg>
        </pc:sldLayoutChg>
        <pc:sldLayoutChg chg="addSp delSp">
          <pc:chgData name="Kevin DeRudder" userId="b8db0611-c7c8-4114-b23c-d54441a090d5" providerId="ADAL" clId="{4A79A2E0-8971-4CCD-985E-7ED54C91120C}" dt="2018-12-19T14:17:29.603" v="7096"/>
          <pc:sldLayoutMkLst>
            <pc:docMk/>
            <pc:sldMasterMk cId="3493337748" sldId="2147483648"/>
            <pc:sldLayoutMk cId="2575872790" sldId="2147483667"/>
          </pc:sldLayoutMkLst>
          <pc:picChg chg="add">
            <ac:chgData name="Kevin DeRudder" userId="b8db0611-c7c8-4114-b23c-d54441a090d5" providerId="ADAL" clId="{4A79A2E0-8971-4CCD-985E-7ED54C91120C}" dt="2018-12-19T14:17:29.603" v="7096"/>
            <ac:picMkLst>
              <pc:docMk/>
              <pc:sldMasterMk cId="3493337748" sldId="2147483648"/>
              <pc:sldLayoutMk cId="2575872790" sldId="2147483667"/>
              <ac:picMk id="5" creationId="{FDEA7573-2C07-4EC9-A020-563859AD2CA3}"/>
            </ac:picMkLst>
          </pc:picChg>
          <pc:picChg chg="del">
            <ac:chgData name="Kevin DeRudder" userId="b8db0611-c7c8-4114-b23c-d54441a090d5" providerId="ADAL" clId="{4A79A2E0-8971-4CCD-985E-7ED54C91120C}" dt="2018-12-19T14:17:29.364" v="7095" actId="478"/>
            <ac:picMkLst>
              <pc:docMk/>
              <pc:sldMasterMk cId="3493337748" sldId="2147483648"/>
              <pc:sldLayoutMk cId="2575872790" sldId="2147483667"/>
              <ac:picMk id="7" creationId="{00000000-0000-0000-0000-000000000000}"/>
            </ac:picMkLst>
          </pc:picChg>
        </pc:sldLayoutChg>
        <pc:sldLayoutChg chg="addSp delSp modSp">
          <pc:chgData name="Kevin DeRudder" userId="b8db0611-c7c8-4114-b23c-d54441a090d5" providerId="ADAL" clId="{4A79A2E0-8971-4CCD-985E-7ED54C91120C}" dt="2018-12-18T08:28:45.617" v="241" actId="1076"/>
          <pc:sldLayoutMkLst>
            <pc:docMk/>
            <pc:sldMasterMk cId="3493337748" sldId="2147483648"/>
            <pc:sldLayoutMk cId="3117447831" sldId="2147483668"/>
          </pc:sldLayoutMkLst>
          <pc:spChg chg="del mod">
            <ac:chgData name="Kevin DeRudder" userId="b8db0611-c7c8-4114-b23c-d54441a090d5" providerId="ADAL" clId="{4A79A2E0-8971-4CCD-985E-7ED54C91120C}" dt="2018-12-18T08:28:05.907" v="217" actId="478"/>
            <ac:spMkLst>
              <pc:docMk/>
              <pc:sldMasterMk cId="3493337748" sldId="2147483648"/>
              <pc:sldLayoutMk cId="3117447831" sldId="2147483668"/>
              <ac:spMk id="2" creationId="{00000000-0000-0000-0000-000000000000}"/>
            </ac:spMkLst>
          </pc:spChg>
          <pc:spChg chg="mod">
            <ac:chgData name="Kevin DeRudder" userId="b8db0611-c7c8-4114-b23c-d54441a090d5" providerId="ADAL" clId="{4A79A2E0-8971-4CCD-985E-7ED54C91120C}" dt="2018-12-18T08:28:45.617" v="241" actId="1076"/>
            <ac:spMkLst>
              <pc:docMk/>
              <pc:sldMasterMk cId="3493337748" sldId="2147483648"/>
              <pc:sldLayoutMk cId="3117447831" sldId="2147483668"/>
              <ac:spMk id="3" creationId="{00000000-0000-0000-0000-000000000000}"/>
            </ac:spMkLst>
          </pc:spChg>
          <pc:spChg chg="add mod">
            <ac:chgData name="Kevin DeRudder" userId="b8db0611-c7c8-4114-b23c-d54441a090d5" providerId="ADAL" clId="{4A79A2E0-8971-4CCD-985E-7ED54C91120C}" dt="2018-12-18T08:28:34.317" v="236" actId="113"/>
            <ac:spMkLst>
              <pc:docMk/>
              <pc:sldMasterMk cId="3493337748" sldId="2147483648"/>
              <pc:sldLayoutMk cId="3117447831" sldId="2147483668"/>
              <ac:spMk id="4" creationId="{B8A677FC-EE6C-4CF8-913B-5DED52663369}"/>
            </ac:spMkLst>
          </pc:spChg>
          <pc:spChg chg="del">
            <ac:chgData name="Kevin DeRudder" userId="b8db0611-c7c8-4114-b23c-d54441a090d5" providerId="ADAL" clId="{4A79A2E0-8971-4CCD-985E-7ED54C91120C}" dt="2018-12-18T08:28:08.109" v="218" actId="478"/>
            <ac:spMkLst>
              <pc:docMk/>
              <pc:sldMasterMk cId="3493337748" sldId="2147483648"/>
              <pc:sldLayoutMk cId="3117447831" sldId="2147483668"/>
              <ac:spMk id="9" creationId="{00000000-0000-0000-0000-000000000000}"/>
            </ac:spMkLst>
          </pc:spChg>
        </pc:sldLayoutChg>
        <pc:sldLayoutChg chg="del">
          <pc:chgData name="Kevin DeRudder" userId="b8db0611-c7c8-4114-b23c-d54441a090d5" providerId="ADAL" clId="{4A79A2E0-8971-4CCD-985E-7ED54C91120C}" dt="2018-12-18T08:27:40.546" v="209" actId="2696"/>
          <pc:sldLayoutMkLst>
            <pc:docMk/>
            <pc:sldMasterMk cId="3493337748" sldId="2147483648"/>
            <pc:sldLayoutMk cId="3632498160" sldId="2147483668"/>
          </pc:sldLayoutMkLst>
        </pc:sldLayoutChg>
        <pc:sldLayoutChg chg="addSp delSp">
          <pc:chgData name="Kevin DeRudder" userId="b8db0611-c7c8-4114-b23c-d54441a090d5" providerId="ADAL" clId="{4A79A2E0-8971-4CCD-985E-7ED54C91120C}" dt="2018-12-19T14:17:42.825" v="7104"/>
          <pc:sldLayoutMkLst>
            <pc:docMk/>
            <pc:sldMasterMk cId="3493337748" sldId="2147483648"/>
            <pc:sldLayoutMk cId="3938382211" sldId="2147483669"/>
          </pc:sldLayoutMkLst>
          <pc:spChg chg="del">
            <ac:chgData name="Kevin DeRudder" userId="b8db0611-c7c8-4114-b23c-d54441a090d5" providerId="ADAL" clId="{4A79A2E0-8971-4CCD-985E-7ED54C91120C}" dt="2018-12-18T08:33:47.208" v="399" actId="478"/>
            <ac:spMkLst>
              <pc:docMk/>
              <pc:sldMasterMk cId="3493337748" sldId="2147483648"/>
              <pc:sldLayoutMk cId="3938382211" sldId="2147483669"/>
              <ac:spMk id="2" creationId="{00000000-0000-0000-0000-000000000000}"/>
            </ac:spMkLst>
          </pc:spChg>
          <pc:spChg chg="del">
            <ac:chgData name="Kevin DeRudder" userId="b8db0611-c7c8-4114-b23c-d54441a090d5" providerId="ADAL" clId="{4A79A2E0-8971-4CCD-985E-7ED54C91120C}" dt="2018-12-18T08:33:44.258" v="397" actId="478"/>
            <ac:spMkLst>
              <pc:docMk/>
              <pc:sldMasterMk cId="3493337748" sldId="2147483648"/>
              <pc:sldLayoutMk cId="3938382211" sldId="2147483669"/>
              <ac:spMk id="3" creationId="{00000000-0000-0000-0000-000000000000}"/>
            </ac:spMkLst>
          </pc:spChg>
          <pc:spChg chg="del">
            <ac:chgData name="Kevin DeRudder" userId="b8db0611-c7c8-4114-b23c-d54441a090d5" providerId="ADAL" clId="{4A79A2E0-8971-4CCD-985E-7ED54C91120C}" dt="2018-12-18T08:33:45.592" v="398" actId="478"/>
            <ac:spMkLst>
              <pc:docMk/>
              <pc:sldMasterMk cId="3493337748" sldId="2147483648"/>
              <pc:sldLayoutMk cId="3938382211" sldId="2147483669"/>
              <ac:spMk id="6" creationId="{00000000-0000-0000-0000-000000000000}"/>
            </ac:spMkLst>
          </pc:spChg>
          <pc:picChg chg="add">
            <ac:chgData name="Kevin DeRudder" userId="b8db0611-c7c8-4114-b23c-d54441a090d5" providerId="ADAL" clId="{4A79A2E0-8971-4CCD-985E-7ED54C91120C}" dt="2018-12-19T14:17:42.825" v="7104"/>
            <ac:picMkLst>
              <pc:docMk/>
              <pc:sldMasterMk cId="3493337748" sldId="2147483648"/>
              <pc:sldLayoutMk cId="3938382211" sldId="2147483669"/>
              <ac:picMk id="3" creationId="{3C8E31F1-131B-4406-BB56-098FF580D67F}"/>
            </ac:picMkLst>
          </pc:picChg>
          <pc:picChg chg="del">
            <ac:chgData name="Kevin DeRudder" userId="b8db0611-c7c8-4114-b23c-d54441a090d5" providerId="ADAL" clId="{4A79A2E0-8971-4CCD-985E-7ED54C91120C}" dt="2018-12-19T14:17:42.624" v="7103" actId="478"/>
            <ac:picMkLst>
              <pc:docMk/>
              <pc:sldMasterMk cId="3493337748" sldId="2147483648"/>
              <pc:sldLayoutMk cId="3938382211" sldId="2147483669"/>
              <ac:picMk id="7" creationId="{00000000-0000-0000-0000-000000000000}"/>
            </ac:picMkLst>
          </pc:picChg>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A3390B1-2D78-D84E-9F9A-AB8EFE22FDD3}" type="datetimeFigureOut">
              <a:rPr lang="nl-NL" smtClean="0"/>
              <a:t>26-3-2019</a:t>
            </a:fld>
            <a:endParaRPr lang="nl-NL"/>
          </a:p>
        </p:txBody>
      </p:sp>
      <p:sp>
        <p:nvSpPr>
          <p:cNvPr id="4" name="Tijdelijke aanduiding voor dia-afbeelding 3"/>
          <p:cNvSpPr>
            <a:spLocks noGrp="1" noRot="1" noChangeAspect="1"/>
          </p:cNvSpPr>
          <p:nvPr>
            <p:ph type="sldImg" idx="2"/>
          </p:nvPr>
        </p:nvSpPr>
        <p:spPr>
          <a:xfrm>
            <a:off x="384175" y="685800"/>
            <a:ext cx="6089650" cy="3429000"/>
          </a:xfrm>
          <a:prstGeom prst="rect">
            <a:avLst/>
          </a:prstGeom>
          <a:noFill/>
          <a:ln w="12700">
            <a:solidFill>
              <a:prstClr val="black"/>
            </a:solidFill>
          </a:ln>
        </p:spPr>
        <p:txBody>
          <a:bodyPr vert="horz" lIns="91440" tIns="45720" rIns="91440" bIns="45720" rtlCol="0" anchor="ctr"/>
          <a:lstStyle/>
          <a:p>
            <a:endParaRPr lang="nl-NL"/>
          </a:p>
        </p:txBody>
      </p:sp>
      <p:sp>
        <p:nvSpPr>
          <p:cNvPr id="5" name="Tijdelijke aanduiding voor notities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nl-BE"/>
              <a:t>Klik om de tekststijl van het model te bewerken</a:t>
            </a:r>
          </a:p>
          <a:p>
            <a:pPr lvl="1"/>
            <a:r>
              <a:rPr lang="nl-BE"/>
              <a:t>Tweede niveau</a:t>
            </a:r>
          </a:p>
          <a:p>
            <a:pPr lvl="2"/>
            <a:r>
              <a:rPr lang="nl-BE"/>
              <a:t>Derde niveau</a:t>
            </a:r>
          </a:p>
          <a:p>
            <a:pPr lvl="3"/>
            <a:r>
              <a:rPr lang="nl-BE"/>
              <a:t>Vierde niveau</a:t>
            </a:r>
          </a:p>
          <a:p>
            <a:pPr lvl="4"/>
            <a:r>
              <a:rPr lang="nl-BE"/>
              <a:t>Vijfde niveau</a:t>
            </a:r>
            <a:endParaRPr lang="nl-NL"/>
          </a:p>
        </p:txBody>
      </p:sp>
      <p:sp>
        <p:nvSpPr>
          <p:cNvPr id="6" name="Tijdelijke aanduiding voor voettekst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nl-NL"/>
          </a:p>
        </p:txBody>
      </p:sp>
      <p:sp>
        <p:nvSpPr>
          <p:cNvPr id="7" name="Tijdelijke aanduiding voor dianumm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853DFF0-2CC0-6E4D-B11D-75114F4207B1}" type="slidenum">
              <a:rPr lang="nl-NL" smtClean="0"/>
              <a:t>‹#›</a:t>
            </a:fld>
            <a:endParaRPr lang="nl-NL"/>
          </a:p>
        </p:txBody>
      </p:sp>
    </p:spTree>
    <p:extLst>
      <p:ext uri="{BB962C8B-B14F-4D97-AF65-F5344CB8AC3E}">
        <p14:creationId xmlns:p14="http://schemas.microsoft.com/office/powerpoint/2010/main" val="4108814221"/>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First of all, it would be useful to understand the steps the browser is actually going through. It starts with plain HTML, CSS, and JavaScript files goes through rendering and painting a page, and arrives in the end to become what the user sees.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These steps from your different HTML, CSS, and JS files to a painted page are commonly referred to as the Critical Rendering Path (or CRP for short).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Critical Rendering Path consists of five different steps, which are best explained in a graphic.</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In the image above, we can see the root element that encompasses all its children which in turn are parents that contain children as well. Put that upside down and it will look almost like a tree!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DOM thus represents our complete HTML markup. As you saw, it is built up incrementally by processing the tokens and converting them into nodes. In fact, we can use that to our advantage by returning partial HTML and giving our user the indication that something is happening and rendering on the page.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After constructing the DOM, your browser will process the CSS and build the CSS Object Model (CSSOM). This process is very similar to building the DOM. But in this process, as opposed to before, the child nodes inherit their parent nodes’ styling rules — hence the name Cascading Style Sheets (CSS).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Unfortunately, we can’t incrementally process partial CSS like we could with the DOM, as it could easily lead to applying the wrong styles if an overriding style comes later in the process. This is the reason why CSS is render blocking, as the browser needs to stop rendering until it receives and processes all the CSS.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Our DOM tree and CSSOM tree will contain all the nodes and dependencies that we have in our page.</a:t>
            </a:r>
          </a:p>
          <a:p>
            <a:endParaRPr lang="en-US" sz="1200" b="0" i="0" kern="1200" dirty="0">
              <a:solidFill>
                <a:schemeClr val="tx1"/>
              </a:solidFill>
              <a:effectLst/>
              <a:latin typeface="+mn-lt"/>
              <a:ea typeface="+mn-ea"/>
              <a:cs typeface="+mn-cs"/>
            </a:endParaRPr>
          </a:p>
          <a:p>
            <a:br>
              <a:rPr lang="en-US" dirty="0">
                <a:effectLst/>
              </a:rPr>
            </a:b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First of all, it would be useful to understand the steps the browser is actually going through. It starts with plain HTML, CSS, and JavaScript files goes through rendering and painting a page, and arrives in the end to become what the user sees.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These steps from your different HTML, CSS, and JS files to a painted page are commonly referred to as the Critical Rendering Path (or CRP for short).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Critical Rendering Path consists of five different steps, which are best explained in a graphic.</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In the image above, we can see the root element that encompasses all its children which in turn are parents that contain children as well. Put that upside down and it will look almost like a tree!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DOM thus represents our complete HTML markup. As you saw, it is built up incrementally by processing the tokens and converting them into nodes. In fact, we can use that to our advantage by returning partial HTML and giving our user the indication that something is happening and rendering on the page.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After constructing the DOM, your browser will process the CSS and build the CSS Object Model (CSSOM). This process is very similar to building the DOM. But in this process, as opposed to before, the child nodes inherit their parent nodes’ styling rules — hence the name Cascading Style Sheets (CSS).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Unfortunately, we can’t incrementally process partial CSS like we could with the DOM, as it could easily lead to applying the wrong styles if an overriding style comes later in the process. This is the reason why CSS is render blocking, as the browser needs to stop rendering until it receives and processes all the CSS.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Our DOM tree and CSSOM tree will contain all the nodes and dependencies that we have in our page.</a:t>
            </a:r>
          </a:p>
          <a:p>
            <a:endParaRPr lang="en-US" sz="1200" b="0" i="0" kern="1200" dirty="0">
              <a:solidFill>
                <a:schemeClr val="tx1"/>
              </a:solidFill>
              <a:effectLst/>
              <a:latin typeface="+mn-lt"/>
              <a:ea typeface="+mn-ea"/>
              <a:cs typeface="+mn-cs"/>
            </a:endParaRPr>
          </a:p>
          <a:p>
            <a:br>
              <a:rPr lang="en-US" dirty="0">
                <a:effectLst/>
              </a:rPr>
            </a:b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nl-BE" dirty="0"/>
          </a:p>
          <a:p>
            <a:r>
              <a:rPr lang="en-US" sz="1200" b="0" i="0" kern="1200" dirty="0">
                <a:solidFill>
                  <a:schemeClr val="tx1"/>
                </a:solidFill>
                <a:effectLst/>
                <a:latin typeface="+mn-lt"/>
                <a:ea typeface="+mn-ea"/>
                <a:cs typeface="+mn-cs"/>
              </a:rPr>
              <a:t>First of all, it would be useful to understand the steps the browser is actually going through. It starts with plain HTML, CSS, and JavaScript files goes through rendering and painting a page, and arrives in the end to become what the user sees.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These steps from your different HTML, CSS, and JS files to a painted page are commonly referred to as the Critical Rendering Path (or CRP for short).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Critical Rendering Path consists of five different steps, which are best explained in a graphic.</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In the image above, we can see the root element that encompasses all its children which in turn are parents that contain children as well. Put that upside down and it will look almost like a tree!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DOM thus represents our complete HTML markup. As you saw, it is built up incrementally by processing the tokens and converting them into nodes. In fact, we can use that to our advantage by returning partial HTML and giving our user the indication that something is happening and rendering on the page.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After constructing the DOM, your browser will process the CSS and build the CSS Object Model (CSSOM). This process is very similar to building the DOM. But in this process, as opposed to before, the child nodes inherit their parent nodes’ styling rules — hence the name Cascading Style Sheets (CSS).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Unfortunately, we can’t incrementally process partial CSS like we could with the DOM, as it could easily lead to applying the wrong styles if an overriding style comes later in the process. This is the reason why CSS is render blocking, as the browser needs to stop rendering until it receives and processes all the CSS.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Our DOM tree and CSSOM tree will contain all the nodes and dependencies that we have in our page.</a:t>
            </a:r>
          </a:p>
          <a:p>
            <a:endParaRPr lang="en-US" sz="1200" b="0" i="0" kern="1200" dirty="0">
              <a:solidFill>
                <a:schemeClr val="tx1"/>
              </a:solidFill>
              <a:effectLst/>
              <a:latin typeface="+mn-lt"/>
              <a:ea typeface="+mn-ea"/>
              <a:cs typeface="+mn-cs"/>
            </a:endParaRPr>
          </a:p>
          <a:p>
            <a:br>
              <a:rPr lang="en-US" dirty="0">
                <a:effectLst/>
              </a:rPr>
            </a:b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nl-BE" dirty="0"/>
          </a:p>
          <a:p>
            <a:r>
              <a:rPr lang="en-US" sz="1200" b="0" i="0" kern="1200" dirty="0">
                <a:solidFill>
                  <a:schemeClr val="tx1"/>
                </a:solidFill>
                <a:effectLst/>
                <a:latin typeface="+mn-lt"/>
                <a:ea typeface="+mn-ea"/>
                <a:cs typeface="+mn-cs"/>
              </a:rPr>
              <a:t>First of all, it would be useful to understand the steps the browser is actually going through. It starts with plain HTML, CSS, and JavaScript files goes through rendering and painting a page, and arrives in the end to become what the user sees.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These steps from your different HTML, CSS, and JS files to a painted page are commonly referred to as the Critical Rendering Path (or CRP for short).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Critical Rendering Path consists of five different steps, which are best explained in a graphic.</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In the image above, we can see the root element that encompasses all its children which in turn are parents that contain children as well. Put that upside down and it will look almost like a tree!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DOM thus represents our complete HTML markup. As you saw, it is built up incrementally by processing the tokens and converting them into nodes. In fact, we can use that to our advantage by returning partial HTML and giving our user the indication that something is happening and rendering on the page.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After constructing the DOM, your browser will process the CSS and build the CSS Object Model (CSSOM). This process is very similar to building the DOM. But in this process, as opposed to before, the child nodes inherit their parent nodes’ styling rules — hence the name Cascading Style Sheets (CSS).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Unfortunately, we can’t incrementally process partial CSS like we could with the DOM, as it could easily lead to applying the wrong styles if an overriding style comes later in the process. This is the reason why CSS is render blocking, as the browser needs to stop rendering until it receives and processes all the CSS.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Our DOM tree and CSSOM tree will contain all the nodes and dependencies that we have in our page.</a:t>
            </a:r>
          </a:p>
          <a:p>
            <a:endParaRPr lang="en-US" sz="1200" b="0" i="0" kern="1200" dirty="0">
              <a:solidFill>
                <a:schemeClr val="tx1"/>
              </a:solidFill>
              <a:effectLst/>
              <a:latin typeface="+mn-lt"/>
              <a:ea typeface="+mn-ea"/>
              <a:cs typeface="+mn-cs"/>
            </a:endParaRPr>
          </a:p>
          <a:p>
            <a:br>
              <a:rPr lang="en-US" dirty="0">
                <a:effectLst/>
              </a:rPr>
            </a:b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nl-BE" dirty="0"/>
          </a:p>
          <a:p>
            <a:r>
              <a:rPr lang="en-US" sz="1200" b="0" i="0" kern="1200" dirty="0">
                <a:solidFill>
                  <a:schemeClr val="tx1"/>
                </a:solidFill>
                <a:effectLst/>
                <a:latin typeface="+mn-lt"/>
                <a:ea typeface="+mn-ea"/>
                <a:cs typeface="+mn-cs"/>
              </a:rPr>
              <a:t>First of all, it would be useful to understand the steps the browser is actually going through. It starts with plain HTML, CSS, and JavaScript files goes through rendering and painting a page, and arrives in the end to become what the user sees.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These steps from your different HTML, CSS, and JS files to a painted page are commonly referred to as the Critical Rendering Path (or CRP for short).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Critical Rendering Path consists of five different steps, which are best explained in a graphic.</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In the image above, we can see the root element that encompasses all its children which in turn are parents that contain children as well. Put that upside down and it will look almost like a tree!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DOM thus represents our complete HTML markup. As you saw, it is built up incrementally by processing the tokens and converting them into nodes. In fact, we can use that to our advantage by returning partial HTML and giving our user the indication that something is happening and rendering on the page.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After constructing the DOM, your browser will process the CSS and build the CSS Object Model (CSSOM). This process is very similar to building the DOM. But in this process, as opposed to before, the child nodes inherit their parent nodes’ styling rules — hence the name Cascading Style Sheets (CSS).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Unfortunately, we can’t incrementally process partial CSS like we could with the DOM, as it could easily lead to applying the wrong styles if an overriding style comes later in the process. This is the reason why CSS is render blocking, as the browser needs to stop rendering until it receives and processes all the CSS.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Our DOM tree and CSSOM tree will contain all the nodes and dependencies that we have in our page.</a:t>
            </a:r>
          </a:p>
          <a:p>
            <a:endParaRPr lang="en-US" sz="1200" b="0" i="0" kern="1200" dirty="0">
              <a:solidFill>
                <a:schemeClr val="tx1"/>
              </a:solidFill>
              <a:effectLst/>
              <a:latin typeface="+mn-lt"/>
              <a:ea typeface="+mn-ea"/>
              <a:cs typeface="+mn-cs"/>
            </a:endParaRPr>
          </a:p>
          <a:p>
            <a:br>
              <a:rPr lang="en-US" dirty="0">
                <a:effectLst/>
              </a:rPr>
            </a:b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nl-BE" dirty="0"/>
          </a:p>
          <a:p>
            <a:r>
              <a:rPr lang="en-US" sz="1200" b="0" i="0" kern="1200" dirty="0">
                <a:solidFill>
                  <a:schemeClr val="tx1"/>
                </a:solidFill>
                <a:effectLst/>
                <a:latin typeface="+mn-lt"/>
                <a:ea typeface="+mn-ea"/>
                <a:cs typeface="+mn-cs"/>
              </a:rPr>
              <a:t>First of all, it would be useful to understand the steps the browser is actually going through. It starts with plain HTML, CSS, and JavaScript files goes through rendering and painting a page, and arrives in the end to become what the user sees.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These steps from your different HTML, CSS, and JS files to a painted page are commonly referred to as the Critical Rendering Path (or CRP for short).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Critical Rendering Path consists of five different steps, which are best explained in a graphic.</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In the image above, we can see the root element that encompasses all its children which in turn are parents that contain children as well. Put that upside down and it will look almost like a tree!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DOM thus represents our complete HTML markup. As you saw, it is built up incrementally by processing the tokens and converting them into nodes. In fact, we can use that to our advantage by returning partial HTML and giving our user the indication that something is happening and rendering on the page.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After constructing the DOM, your browser will process the CSS and build the CSS Object Model (CSSOM). This process is very similar to building the DOM. But in this process, as opposed to before, the child nodes inherit their parent nodes’ styling rules — hence the name Cascading Style Sheets (CSS).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Unfortunately, we can’t incrementally process partial CSS like we could with the DOM, as it could easily lead to applying the wrong styles if an overriding style comes later in the process. This is the reason why CSS is render blocking, as the browser needs to stop rendering until it receives and processes all the CSS.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Our DOM tree and CSSOM tree will contain all the nodes and dependencies that we have in our page.</a:t>
            </a:r>
          </a:p>
          <a:p>
            <a:endParaRPr lang="en-US" sz="1200" b="0" i="0" kern="1200" dirty="0">
              <a:solidFill>
                <a:schemeClr val="tx1"/>
              </a:solidFill>
              <a:effectLst/>
              <a:latin typeface="+mn-lt"/>
              <a:ea typeface="+mn-ea"/>
              <a:cs typeface="+mn-cs"/>
            </a:endParaRPr>
          </a:p>
          <a:p>
            <a:br>
              <a:rPr lang="en-US" dirty="0">
                <a:effectLst/>
              </a:rPr>
            </a:b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nl-BE" dirty="0"/>
          </a:p>
          <a:p>
            <a:endParaRPr lang="en-US" sz="1200" b="0" i="0" kern="1200" dirty="0">
              <a:solidFill>
                <a:schemeClr val="tx1"/>
              </a:solidFill>
              <a:effectLst/>
              <a:latin typeface="+mn-lt"/>
              <a:ea typeface="+mn-ea"/>
              <a:cs typeface="+mn-cs"/>
            </a:endParaRPr>
          </a:p>
          <a:p>
            <a:endParaRPr lang="nl-BE" dirty="0"/>
          </a:p>
          <a:p>
            <a:endParaRPr lang="en-BE" dirty="0"/>
          </a:p>
        </p:txBody>
      </p:sp>
      <p:sp>
        <p:nvSpPr>
          <p:cNvPr id="4" name="Slide Number Placeholder 3"/>
          <p:cNvSpPr>
            <a:spLocks noGrp="1"/>
          </p:cNvSpPr>
          <p:nvPr>
            <p:ph type="sldNum" sz="quarter" idx="5"/>
          </p:nvPr>
        </p:nvSpPr>
        <p:spPr/>
        <p:txBody>
          <a:bodyPr/>
          <a:lstStyle/>
          <a:p>
            <a:fld id="{B853DFF0-2CC0-6E4D-B11D-75114F4207B1}" type="slidenum">
              <a:rPr lang="nl-NL" smtClean="0"/>
              <a:t>142</a:t>
            </a:fld>
            <a:endParaRPr lang="nl-NL"/>
          </a:p>
        </p:txBody>
      </p:sp>
    </p:spTree>
    <p:extLst>
      <p:ext uri="{BB962C8B-B14F-4D97-AF65-F5344CB8AC3E}">
        <p14:creationId xmlns:p14="http://schemas.microsoft.com/office/powerpoint/2010/main" val="107577544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Elmos-Titeldia">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el 1"/>
          <p:cNvSpPr>
            <a:spLocks noGrp="1"/>
          </p:cNvSpPr>
          <p:nvPr>
            <p:ph type="ctrTitle"/>
          </p:nvPr>
        </p:nvSpPr>
        <p:spPr>
          <a:xfrm>
            <a:off x="1483200" y="937958"/>
            <a:ext cx="7185388" cy="1853733"/>
          </a:xfrm>
        </p:spPr>
        <p:txBody>
          <a:bodyPr lIns="0" tIns="0" rIns="0" bIns="0" anchor="b" anchorCtr="0">
            <a:noAutofit/>
          </a:bodyPr>
          <a:lstStyle>
            <a:lvl1pPr algn="l">
              <a:defRPr sz="5200" b="1" i="0">
                <a:solidFill>
                  <a:schemeClr val="bg1"/>
                </a:solidFill>
              </a:defRPr>
            </a:lvl1pPr>
          </a:lstStyle>
          <a:p>
            <a:r>
              <a:rPr lang="nl-BE" dirty="0"/>
              <a:t>Titelstijl van model bewerken</a:t>
            </a:r>
            <a:endParaRPr lang="nl-NL" dirty="0"/>
          </a:p>
        </p:txBody>
      </p:sp>
      <p:sp>
        <p:nvSpPr>
          <p:cNvPr id="3" name="Subtitel 2"/>
          <p:cNvSpPr>
            <a:spLocks noGrp="1"/>
          </p:cNvSpPr>
          <p:nvPr>
            <p:ph type="subTitle" idx="1"/>
          </p:nvPr>
        </p:nvSpPr>
        <p:spPr>
          <a:xfrm>
            <a:off x="1483201" y="2954993"/>
            <a:ext cx="7185388" cy="1537582"/>
          </a:xfrm>
        </p:spPr>
        <p:txBody>
          <a:bodyPr lIns="0" tIns="0" rIns="0" bIns="0" anchor="t" anchorCtr="0">
            <a:noAutofit/>
          </a:bodyPr>
          <a:lstStyle>
            <a:lvl1pPr marL="0" indent="0" algn="l">
              <a:buNone/>
              <a:defRPr sz="29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l-BE" dirty="0"/>
              <a:t>Klik om de titelstijl van het model te bewerken</a:t>
            </a:r>
            <a:endParaRPr lang="nl-NL" dirty="0"/>
          </a:p>
        </p:txBody>
      </p:sp>
      <p:sp>
        <p:nvSpPr>
          <p:cNvPr id="4" name="Tijdelijke aanduiding voor datum 3"/>
          <p:cNvSpPr>
            <a:spLocks noGrp="1"/>
          </p:cNvSpPr>
          <p:nvPr>
            <p:ph type="dt" sz="half" idx="10"/>
          </p:nvPr>
        </p:nvSpPr>
        <p:spPr>
          <a:xfrm>
            <a:off x="1483200" y="5442522"/>
            <a:ext cx="2862746" cy="320330"/>
          </a:xfrm>
        </p:spPr>
        <p:txBody>
          <a:bodyPr lIns="0" tIns="0" rIns="0" bIns="0" anchor="t" anchorCtr="0"/>
          <a:lstStyle>
            <a:lvl1pPr>
              <a:defRPr sz="1600">
                <a:solidFill>
                  <a:schemeClr val="bg1"/>
                </a:solidFill>
              </a:defRPr>
            </a:lvl1pPr>
          </a:lstStyle>
          <a:p>
            <a:fld id="{D8AACC75-FB70-CA4E-B873-A7957936C5E8}" type="datetimeFigureOut">
              <a:rPr lang="nl-NL" smtClean="0"/>
              <a:pPr/>
              <a:t>26-3-2019</a:t>
            </a:fld>
            <a:endParaRPr lang="nl-NL"/>
          </a:p>
        </p:txBody>
      </p:sp>
      <p:pic>
        <p:nvPicPr>
          <p:cNvPr id="7" name="Afbeelding 6" descr="Elmos-logo-1.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032673" y="5518303"/>
            <a:ext cx="591835" cy="433622"/>
          </a:xfrm>
          <a:prstGeom prst="rect">
            <a:avLst/>
          </a:prstGeom>
        </p:spPr>
      </p:pic>
    </p:spTree>
    <p:extLst>
      <p:ext uri="{BB962C8B-B14F-4D97-AF65-F5344CB8AC3E}">
        <p14:creationId xmlns:p14="http://schemas.microsoft.com/office/powerpoint/2010/main" val="15719296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reserve="1">
  <p:cSld name="Elmos-Bedankt">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el 1"/>
          <p:cNvSpPr>
            <a:spLocks noGrp="1"/>
          </p:cNvSpPr>
          <p:nvPr>
            <p:ph type="ctrTitle"/>
          </p:nvPr>
        </p:nvSpPr>
        <p:spPr>
          <a:xfrm>
            <a:off x="1483200" y="937958"/>
            <a:ext cx="7185388" cy="1853733"/>
          </a:xfrm>
        </p:spPr>
        <p:txBody>
          <a:bodyPr lIns="0" tIns="0" rIns="0" bIns="0" anchor="b" anchorCtr="0">
            <a:noAutofit/>
          </a:bodyPr>
          <a:lstStyle>
            <a:lvl1pPr algn="l">
              <a:defRPr sz="5200" b="1" i="0">
                <a:solidFill>
                  <a:schemeClr val="bg1"/>
                </a:solidFill>
              </a:defRPr>
            </a:lvl1pPr>
          </a:lstStyle>
          <a:p>
            <a:r>
              <a:rPr lang="nl-BE" dirty="0"/>
              <a:t>Titelstijl van model bewerken</a:t>
            </a:r>
            <a:endParaRPr lang="nl-NL" dirty="0"/>
          </a:p>
        </p:txBody>
      </p:sp>
      <p:sp>
        <p:nvSpPr>
          <p:cNvPr id="3" name="Subtitel 2"/>
          <p:cNvSpPr>
            <a:spLocks noGrp="1"/>
          </p:cNvSpPr>
          <p:nvPr>
            <p:ph type="subTitle" idx="1"/>
          </p:nvPr>
        </p:nvSpPr>
        <p:spPr>
          <a:xfrm>
            <a:off x="1483201" y="3035451"/>
            <a:ext cx="7185388" cy="1537582"/>
          </a:xfrm>
        </p:spPr>
        <p:txBody>
          <a:bodyPr lIns="0" tIns="0" rIns="0" bIns="0" anchor="t" anchorCtr="0">
            <a:noAutofit/>
          </a:bodyPr>
          <a:lstStyle>
            <a:lvl1pPr marL="0" indent="0" algn="l">
              <a:buNone/>
              <a:defRPr sz="13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l-BE" dirty="0"/>
              <a:t>Klik om de titelstijl van het model te bewerken</a:t>
            </a:r>
            <a:endParaRPr lang="nl-NL" dirty="0"/>
          </a:p>
        </p:txBody>
      </p:sp>
      <p:pic>
        <p:nvPicPr>
          <p:cNvPr id="7" name="Afbeelding 6" descr="Elmos-logo-1.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097200" y="4752000"/>
            <a:ext cx="1231392" cy="902208"/>
          </a:xfrm>
          <a:prstGeom prst="rect">
            <a:avLst/>
          </a:prstGeom>
        </p:spPr>
      </p:pic>
    </p:spTree>
    <p:extLst>
      <p:ext uri="{BB962C8B-B14F-4D97-AF65-F5344CB8AC3E}">
        <p14:creationId xmlns:p14="http://schemas.microsoft.com/office/powerpoint/2010/main" val="36230557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534433" y="239551"/>
            <a:ext cx="3516488" cy="1019484"/>
          </a:xfrm>
        </p:spPr>
        <p:txBody>
          <a:bodyPr anchor="b"/>
          <a:lstStyle>
            <a:lvl1pPr algn="l">
              <a:defRPr sz="2000" b="1"/>
            </a:lvl1pPr>
          </a:lstStyle>
          <a:p>
            <a:r>
              <a:rPr lang="nl-BE"/>
              <a:t>Titelstijl van model bewerken</a:t>
            </a:r>
            <a:endParaRPr lang="nl-NL"/>
          </a:p>
        </p:txBody>
      </p:sp>
      <p:sp>
        <p:nvSpPr>
          <p:cNvPr id="3" name="Tijdelijke aanduiding voor inhoud 2"/>
          <p:cNvSpPr>
            <a:spLocks noGrp="1"/>
          </p:cNvSpPr>
          <p:nvPr>
            <p:ph idx="1"/>
          </p:nvPr>
        </p:nvSpPr>
        <p:spPr>
          <a:xfrm>
            <a:off x="4178960" y="239551"/>
            <a:ext cx="5975246" cy="513502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l-BE"/>
              <a:t>Klik om de tekststijl van het model te bewerken</a:t>
            </a:r>
          </a:p>
          <a:p>
            <a:pPr lvl="1"/>
            <a:r>
              <a:rPr lang="nl-BE"/>
              <a:t>Tweede niveau</a:t>
            </a:r>
          </a:p>
          <a:p>
            <a:pPr lvl="2"/>
            <a:r>
              <a:rPr lang="nl-BE"/>
              <a:t>Derde niveau</a:t>
            </a:r>
          </a:p>
          <a:p>
            <a:pPr lvl="3"/>
            <a:r>
              <a:rPr lang="nl-BE"/>
              <a:t>Vierde niveau</a:t>
            </a:r>
          </a:p>
          <a:p>
            <a:pPr lvl="4"/>
            <a:r>
              <a:rPr lang="nl-BE"/>
              <a:t>Vijfde niveau</a:t>
            </a:r>
            <a:endParaRPr lang="nl-NL"/>
          </a:p>
        </p:txBody>
      </p:sp>
      <p:sp>
        <p:nvSpPr>
          <p:cNvPr id="4" name="Tijdelijke aanduiding voor tekst 3"/>
          <p:cNvSpPr>
            <a:spLocks noGrp="1"/>
          </p:cNvSpPr>
          <p:nvPr>
            <p:ph type="body" sz="half" idx="2"/>
          </p:nvPr>
        </p:nvSpPr>
        <p:spPr>
          <a:xfrm>
            <a:off x="534433" y="1259035"/>
            <a:ext cx="3516488" cy="411553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BE"/>
              <a:t>Klik om de tekststijl van het model te bewerken</a:t>
            </a:r>
          </a:p>
        </p:txBody>
      </p:sp>
      <p:sp>
        <p:nvSpPr>
          <p:cNvPr id="5" name="Tijdelijke aanduiding voor datum 4"/>
          <p:cNvSpPr>
            <a:spLocks noGrp="1"/>
          </p:cNvSpPr>
          <p:nvPr>
            <p:ph type="dt" sz="half" idx="10"/>
          </p:nvPr>
        </p:nvSpPr>
        <p:spPr/>
        <p:txBody>
          <a:bodyPr/>
          <a:lstStyle/>
          <a:p>
            <a:fld id="{D8AACC75-FB70-CA4E-B873-A7957936C5E8}" type="datetimeFigureOut">
              <a:rPr lang="nl-NL" smtClean="0"/>
              <a:t>26-3-2019</a:t>
            </a:fld>
            <a:endParaRPr lang="nl-NL"/>
          </a:p>
        </p:txBody>
      </p:sp>
      <p:sp>
        <p:nvSpPr>
          <p:cNvPr id="6" name="Tijdelijke aanduiding voor voettekst 5"/>
          <p:cNvSpPr>
            <a:spLocks noGrp="1"/>
          </p:cNvSpPr>
          <p:nvPr>
            <p:ph type="ftr" sz="quarter" idx="11"/>
          </p:nvPr>
        </p:nvSpPr>
        <p:spPr/>
        <p:txBody>
          <a:bodyPr/>
          <a:lstStyle/>
          <a:p>
            <a:endParaRPr lang="nl-NL"/>
          </a:p>
        </p:txBody>
      </p:sp>
      <p:sp>
        <p:nvSpPr>
          <p:cNvPr id="7" name="Tijdelijke aanduiding voor dianummer 6"/>
          <p:cNvSpPr>
            <a:spLocks noGrp="1"/>
          </p:cNvSpPr>
          <p:nvPr>
            <p:ph type="sldNum" sz="quarter" idx="12"/>
          </p:nvPr>
        </p:nvSpPr>
        <p:spPr/>
        <p:txBody>
          <a:bodyPr/>
          <a:lstStyle/>
          <a:p>
            <a:fld id="{FC303347-A0C1-134F-98F5-55DFFA3BD4C9}" type="slidenum">
              <a:rPr lang="nl-NL" smtClean="0"/>
              <a:t>‹#›</a:t>
            </a:fld>
            <a:endParaRPr lang="nl-NL"/>
          </a:p>
        </p:txBody>
      </p:sp>
    </p:spTree>
    <p:extLst>
      <p:ext uri="{BB962C8B-B14F-4D97-AF65-F5344CB8AC3E}">
        <p14:creationId xmlns:p14="http://schemas.microsoft.com/office/powerpoint/2010/main" val="19092557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2095048" y="4211637"/>
            <a:ext cx="6413183" cy="497208"/>
          </a:xfrm>
        </p:spPr>
        <p:txBody>
          <a:bodyPr anchor="b"/>
          <a:lstStyle>
            <a:lvl1pPr algn="l">
              <a:defRPr sz="2000" b="1"/>
            </a:lvl1pPr>
          </a:lstStyle>
          <a:p>
            <a:r>
              <a:rPr lang="nl-BE"/>
              <a:t>Titelstijl van model bewerken</a:t>
            </a:r>
            <a:endParaRPr lang="nl-NL"/>
          </a:p>
        </p:txBody>
      </p:sp>
      <p:sp>
        <p:nvSpPr>
          <p:cNvPr id="3" name="Tijdelijke aanduiding voor afbeelding 2"/>
          <p:cNvSpPr>
            <a:spLocks noGrp="1"/>
          </p:cNvSpPr>
          <p:nvPr>
            <p:ph type="pic" idx="1"/>
          </p:nvPr>
        </p:nvSpPr>
        <p:spPr>
          <a:xfrm>
            <a:off x="2095048" y="537597"/>
            <a:ext cx="6413183" cy="360997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l-NL"/>
          </a:p>
        </p:txBody>
      </p:sp>
      <p:sp>
        <p:nvSpPr>
          <p:cNvPr id="4" name="Tijdelijke aanduiding voor tekst 3"/>
          <p:cNvSpPr>
            <a:spLocks noGrp="1"/>
          </p:cNvSpPr>
          <p:nvPr>
            <p:ph type="body" sz="half" idx="2"/>
          </p:nvPr>
        </p:nvSpPr>
        <p:spPr>
          <a:xfrm>
            <a:off x="2095048" y="4708845"/>
            <a:ext cx="6413183" cy="70611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BE"/>
              <a:t>Klik om de tekststijl van het model te bewerken</a:t>
            </a:r>
          </a:p>
        </p:txBody>
      </p:sp>
      <p:sp>
        <p:nvSpPr>
          <p:cNvPr id="5" name="Tijdelijke aanduiding voor datum 4"/>
          <p:cNvSpPr>
            <a:spLocks noGrp="1"/>
          </p:cNvSpPr>
          <p:nvPr>
            <p:ph type="dt" sz="half" idx="10"/>
          </p:nvPr>
        </p:nvSpPr>
        <p:spPr/>
        <p:txBody>
          <a:bodyPr/>
          <a:lstStyle/>
          <a:p>
            <a:fld id="{D8AACC75-FB70-CA4E-B873-A7957936C5E8}" type="datetimeFigureOut">
              <a:rPr lang="nl-NL" smtClean="0"/>
              <a:t>26-3-2019</a:t>
            </a:fld>
            <a:endParaRPr lang="nl-NL"/>
          </a:p>
        </p:txBody>
      </p:sp>
      <p:sp>
        <p:nvSpPr>
          <p:cNvPr id="6" name="Tijdelijke aanduiding voor voettekst 5"/>
          <p:cNvSpPr>
            <a:spLocks noGrp="1"/>
          </p:cNvSpPr>
          <p:nvPr>
            <p:ph type="ftr" sz="quarter" idx="11"/>
          </p:nvPr>
        </p:nvSpPr>
        <p:spPr/>
        <p:txBody>
          <a:bodyPr/>
          <a:lstStyle/>
          <a:p>
            <a:endParaRPr lang="nl-NL"/>
          </a:p>
        </p:txBody>
      </p:sp>
      <p:sp>
        <p:nvSpPr>
          <p:cNvPr id="7" name="Tijdelijke aanduiding voor dianummer 6"/>
          <p:cNvSpPr>
            <a:spLocks noGrp="1"/>
          </p:cNvSpPr>
          <p:nvPr>
            <p:ph type="sldNum" sz="quarter" idx="12"/>
          </p:nvPr>
        </p:nvSpPr>
        <p:spPr/>
        <p:txBody>
          <a:bodyPr/>
          <a:lstStyle/>
          <a:p>
            <a:fld id="{FC303347-A0C1-134F-98F5-55DFFA3BD4C9}" type="slidenum">
              <a:rPr lang="nl-NL" smtClean="0"/>
              <a:t>‹#›</a:t>
            </a:fld>
            <a:endParaRPr lang="nl-NL"/>
          </a:p>
        </p:txBody>
      </p:sp>
    </p:spTree>
    <p:extLst>
      <p:ext uri="{BB962C8B-B14F-4D97-AF65-F5344CB8AC3E}">
        <p14:creationId xmlns:p14="http://schemas.microsoft.com/office/powerpoint/2010/main" val="213480255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a:t>Titelstijl van model bewerken</a:t>
            </a:r>
            <a:endParaRPr lang="nl-NL"/>
          </a:p>
        </p:txBody>
      </p:sp>
      <p:sp>
        <p:nvSpPr>
          <p:cNvPr id="3" name="Tijdelijke aanduiding voor verticale tekst 2"/>
          <p:cNvSpPr>
            <a:spLocks noGrp="1"/>
          </p:cNvSpPr>
          <p:nvPr>
            <p:ph type="body" orient="vert" idx="1"/>
          </p:nvPr>
        </p:nvSpPr>
        <p:spPr/>
        <p:txBody>
          <a:bodyPr vert="eaVert"/>
          <a:lstStyle/>
          <a:p>
            <a:pPr lvl="0"/>
            <a:r>
              <a:rPr lang="nl-BE"/>
              <a:t>Klik om de tekststijl van het model te bewerken</a:t>
            </a:r>
          </a:p>
          <a:p>
            <a:pPr lvl="1"/>
            <a:r>
              <a:rPr lang="nl-BE"/>
              <a:t>Tweede niveau</a:t>
            </a:r>
          </a:p>
          <a:p>
            <a:pPr lvl="2"/>
            <a:r>
              <a:rPr lang="nl-BE"/>
              <a:t>Derde niveau</a:t>
            </a:r>
          </a:p>
          <a:p>
            <a:pPr lvl="3"/>
            <a:r>
              <a:rPr lang="nl-BE"/>
              <a:t>Vierde niveau</a:t>
            </a:r>
          </a:p>
          <a:p>
            <a:pPr lvl="4"/>
            <a:r>
              <a:rPr lang="nl-BE"/>
              <a:t>Vijfde niveau</a:t>
            </a:r>
            <a:endParaRPr lang="nl-NL"/>
          </a:p>
        </p:txBody>
      </p:sp>
      <p:sp>
        <p:nvSpPr>
          <p:cNvPr id="4" name="Tijdelijke aanduiding voor datum 3"/>
          <p:cNvSpPr>
            <a:spLocks noGrp="1"/>
          </p:cNvSpPr>
          <p:nvPr>
            <p:ph type="dt" sz="half" idx="10"/>
          </p:nvPr>
        </p:nvSpPr>
        <p:spPr/>
        <p:txBody>
          <a:bodyPr/>
          <a:lstStyle/>
          <a:p>
            <a:fld id="{D8AACC75-FB70-CA4E-B873-A7957936C5E8}" type="datetimeFigureOut">
              <a:rPr lang="nl-NL" smtClean="0"/>
              <a:t>26-3-2019</a:t>
            </a:fld>
            <a:endParaRPr lang="nl-NL"/>
          </a:p>
        </p:txBody>
      </p:sp>
      <p:sp>
        <p:nvSpPr>
          <p:cNvPr id="5" name="Tijdelijke aanduiding voor voettekst 4"/>
          <p:cNvSpPr>
            <a:spLocks noGrp="1"/>
          </p:cNvSpPr>
          <p:nvPr>
            <p:ph type="ftr" sz="quarter" idx="11"/>
          </p:nvPr>
        </p:nvSpPr>
        <p:spPr/>
        <p:txBody>
          <a:bodyPr/>
          <a:lstStyle/>
          <a:p>
            <a:endParaRPr lang="nl-NL"/>
          </a:p>
        </p:txBody>
      </p:sp>
      <p:sp>
        <p:nvSpPr>
          <p:cNvPr id="6" name="Tijdelijke aanduiding voor dianummer 5"/>
          <p:cNvSpPr>
            <a:spLocks noGrp="1"/>
          </p:cNvSpPr>
          <p:nvPr>
            <p:ph type="sldNum" sz="quarter" idx="12"/>
          </p:nvPr>
        </p:nvSpPr>
        <p:spPr/>
        <p:txBody>
          <a:bodyPr/>
          <a:lstStyle/>
          <a:p>
            <a:fld id="{FC303347-A0C1-134F-98F5-55DFFA3BD4C9}" type="slidenum">
              <a:rPr lang="nl-NL" smtClean="0"/>
              <a:t>‹#›</a:t>
            </a:fld>
            <a:endParaRPr lang="nl-NL"/>
          </a:p>
        </p:txBody>
      </p:sp>
    </p:spTree>
    <p:extLst>
      <p:ext uri="{BB962C8B-B14F-4D97-AF65-F5344CB8AC3E}">
        <p14:creationId xmlns:p14="http://schemas.microsoft.com/office/powerpoint/2010/main" val="114017365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e titel en tekst">
    <p:spTree>
      <p:nvGrpSpPr>
        <p:cNvPr id="1" name=""/>
        <p:cNvGrpSpPr/>
        <p:nvPr/>
      </p:nvGrpSpPr>
      <p:grpSpPr>
        <a:xfrm>
          <a:off x="0" y="0"/>
          <a:ext cx="0" cy="0"/>
          <a:chOff x="0" y="0"/>
          <a:chExt cx="0" cy="0"/>
        </a:xfrm>
      </p:grpSpPr>
      <p:sp>
        <p:nvSpPr>
          <p:cNvPr id="2" name="Verticale titel 1"/>
          <p:cNvSpPr>
            <a:spLocks noGrp="1"/>
          </p:cNvSpPr>
          <p:nvPr>
            <p:ph type="title" orient="vert"/>
          </p:nvPr>
        </p:nvSpPr>
        <p:spPr>
          <a:xfrm>
            <a:off x="7749262" y="240944"/>
            <a:ext cx="2404944" cy="5133630"/>
          </a:xfrm>
        </p:spPr>
        <p:txBody>
          <a:bodyPr vert="eaVert"/>
          <a:lstStyle/>
          <a:p>
            <a:r>
              <a:rPr lang="nl-BE"/>
              <a:t>Titelstijl van model bewerken</a:t>
            </a:r>
            <a:endParaRPr lang="nl-NL"/>
          </a:p>
        </p:txBody>
      </p:sp>
      <p:sp>
        <p:nvSpPr>
          <p:cNvPr id="3" name="Tijdelijke aanduiding voor verticale tekst 2"/>
          <p:cNvSpPr>
            <a:spLocks noGrp="1"/>
          </p:cNvSpPr>
          <p:nvPr>
            <p:ph type="body" orient="vert" idx="1"/>
          </p:nvPr>
        </p:nvSpPr>
        <p:spPr>
          <a:xfrm>
            <a:off x="534432" y="240944"/>
            <a:ext cx="7036687" cy="5133630"/>
          </a:xfrm>
        </p:spPr>
        <p:txBody>
          <a:bodyPr vert="eaVert"/>
          <a:lstStyle/>
          <a:p>
            <a:pPr lvl="0"/>
            <a:r>
              <a:rPr lang="nl-BE"/>
              <a:t>Klik om de tekststijl van het model te bewerken</a:t>
            </a:r>
          </a:p>
          <a:p>
            <a:pPr lvl="1"/>
            <a:r>
              <a:rPr lang="nl-BE"/>
              <a:t>Tweede niveau</a:t>
            </a:r>
          </a:p>
          <a:p>
            <a:pPr lvl="2"/>
            <a:r>
              <a:rPr lang="nl-BE"/>
              <a:t>Derde niveau</a:t>
            </a:r>
          </a:p>
          <a:p>
            <a:pPr lvl="3"/>
            <a:r>
              <a:rPr lang="nl-BE"/>
              <a:t>Vierde niveau</a:t>
            </a:r>
          </a:p>
          <a:p>
            <a:pPr lvl="4"/>
            <a:r>
              <a:rPr lang="nl-BE"/>
              <a:t>Vijfde niveau</a:t>
            </a:r>
            <a:endParaRPr lang="nl-NL"/>
          </a:p>
        </p:txBody>
      </p:sp>
      <p:sp>
        <p:nvSpPr>
          <p:cNvPr id="4" name="Tijdelijke aanduiding voor datum 3"/>
          <p:cNvSpPr>
            <a:spLocks noGrp="1"/>
          </p:cNvSpPr>
          <p:nvPr>
            <p:ph type="dt" sz="half" idx="10"/>
          </p:nvPr>
        </p:nvSpPr>
        <p:spPr/>
        <p:txBody>
          <a:bodyPr/>
          <a:lstStyle/>
          <a:p>
            <a:fld id="{D8AACC75-FB70-CA4E-B873-A7957936C5E8}" type="datetimeFigureOut">
              <a:rPr lang="nl-NL" smtClean="0"/>
              <a:t>26-3-2019</a:t>
            </a:fld>
            <a:endParaRPr lang="nl-NL"/>
          </a:p>
        </p:txBody>
      </p:sp>
      <p:sp>
        <p:nvSpPr>
          <p:cNvPr id="5" name="Tijdelijke aanduiding voor voettekst 4"/>
          <p:cNvSpPr>
            <a:spLocks noGrp="1"/>
          </p:cNvSpPr>
          <p:nvPr>
            <p:ph type="ftr" sz="quarter" idx="11"/>
          </p:nvPr>
        </p:nvSpPr>
        <p:spPr/>
        <p:txBody>
          <a:bodyPr/>
          <a:lstStyle/>
          <a:p>
            <a:endParaRPr lang="nl-NL"/>
          </a:p>
        </p:txBody>
      </p:sp>
      <p:sp>
        <p:nvSpPr>
          <p:cNvPr id="6" name="Tijdelijke aanduiding voor dianummer 5"/>
          <p:cNvSpPr>
            <a:spLocks noGrp="1"/>
          </p:cNvSpPr>
          <p:nvPr>
            <p:ph type="sldNum" sz="quarter" idx="12"/>
          </p:nvPr>
        </p:nvSpPr>
        <p:spPr/>
        <p:txBody>
          <a:bodyPr/>
          <a:lstStyle/>
          <a:p>
            <a:fld id="{FC303347-A0C1-134F-98F5-55DFFA3BD4C9}" type="slidenum">
              <a:rPr lang="nl-NL" smtClean="0"/>
              <a:t>‹#›</a:t>
            </a:fld>
            <a:endParaRPr lang="nl-NL"/>
          </a:p>
        </p:txBody>
      </p:sp>
    </p:spTree>
    <p:extLst>
      <p:ext uri="{BB962C8B-B14F-4D97-AF65-F5344CB8AC3E}">
        <p14:creationId xmlns:p14="http://schemas.microsoft.com/office/powerpoint/2010/main" val="40780431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lmos-Tussenpagina">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el 1"/>
          <p:cNvSpPr>
            <a:spLocks noGrp="1"/>
          </p:cNvSpPr>
          <p:nvPr>
            <p:ph type="ctrTitle"/>
          </p:nvPr>
        </p:nvSpPr>
        <p:spPr>
          <a:xfrm>
            <a:off x="1472399" y="2041699"/>
            <a:ext cx="6098400" cy="1274372"/>
          </a:xfrm>
        </p:spPr>
        <p:txBody>
          <a:bodyPr lIns="0" tIns="0" rIns="0" bIns="0" anchor="t" anchorCtr="0">
            <a:noAutofit/>
          </a:bodyPr>
          <a:lstStyle>
            <a:lvl1pPr algn="l">
              <a:lnSpc>
                <a:spcPct val="94000"/>
              </a:lnSpc>
              <a:defRPr sz="4000" b="1" i="0">
                <a:solidFill>
                  <a:schemeClr val="accent2"/>
                </a:solidFill>
              </a:defRPr>
            </a:lvl1pPr>
          </a:lstStyle>
          <a:p>
            <a:r>
              <a:rPr lang="nl-BE" dirty="0"/>
              <a:t>Titelstijl van model bewerken</a:t>
            </a:r>
            <a:endParaRPr lang="nl-NL" dirty="0"/>
          </a:p>
        </p:txBody>
      </p:sp>
      <p:sp>
        <p:nvSpPr>
          <p:cNvPr id="3" name="Subtitel 2"/>
          <p:cNvSpPr>
            <a:spLocks noGrp="1"/>
          </p:cNvSpPr>
          <p:nvPr>
            <p:ph type="subTitle" idx="1"/>
          </p:nvPr>
        </p:nvSpPr>
        <p:spPr>
          <a:xfrm>
            <a:off x="1472400" y="3386018"/>
            <a:ext cx="6098399" cy="1010086"/>
          </a:xfrm>
        </p:spPr>
        <p:txBody>
          <a:bodyPr lIns="0" tIns="0" rIns="0" bIns="0" anchor="t" anchorCtr="0">
            <a:noAutofit/>
          </a:bodyPr>
          <a:lstStyle>
            <a:lvl1pPr marL="0" indent="0" algn="l">
              <a:buNone/>
              <a:defRPr sz="2200">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l-BE" dirty="0"/>
              <a:t>Klik om de titelstijl van het model te bewerken</a:t>
            </a:r>
            <a:endParaRPr lang="nl-NL" dirty="0"/>
          </a:p>
        </p:txBody>
      </p:sp>
      <p:pic>
        <p:nvPicPr>
          <p:cNvPr id="5" name="Afbeelding 4" descr="Elmos-logo-2.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493200" y="5439600"/>
            <a:ext cx="835152" cy="213360"/>
          </a:xfrm>
          <a:prstGeom prst="rect">
            <a:avLst/>
          </a:prstGeom>
        </p:spPr>
      </p:pic>
      <p:sp>
        <p:nvSpPr>
          <p:cNvPr id="9" name="Tijdelijke aanduiding voor tekst 8"/>
          <p:cNvSpPr>
            <a:spLocks noGrp="1"/>
          </p:cNvSpPr>
          <p:nvPr>
            <p:ph type="body" sz="quarter" idx="10" hasCustomPrompt="1"/>
          </p:nvPr>
        </p:nvSpPr>
        <p:spPr>
          <a:xfrm>
            <a:off x="513364" y="2075973"/>
            <a:ext cx="844550" cy="1274762"/>
          </a:xfrm>
        </p:spPr>
        <p:txBody>
          <a:bodyPr lIns="0" tIns="0" rIns="0" bIns="0" anchor="b" anchorCtr="0">
            <a:noAutofit/>
          </a:bodyPr>
          <a:lstStyle>
            <a:lvl1pPr marL="0" indent="0" algn="r">
              <a:buNone/>
              <a:defRPr sz="10200" b="1" i="0">
                <a:solidFill>
                  <a:schemeClr val="accent1"/>
                </a:solidFill>
              </a:defRPr>
            </a:lvl1pPr>
          </a:lstStyle>
          <a:p>
            <a:pPr lvl="0"/>
            <a:r>
              <a:rPr lang="nl-NL" dirty="0"/>
              <a:t>#</a:t>
            </a:r>
          </a:p>
        </p:txBody>
      </p:sp>
    </p:spTree>
    <p:extLst>
      <p:ext uri="{BB962C8B-B14F-4D97-AF65-F5344CB8AC3E}">
        <p14:creationId xmlns:p14="http://schemas.microsoft.com/office/powerpoint/2010/main" val="22716812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Elmos-Goal">
    <p:bg>
      <p:bgPr>
        <a:blipFill rotWithShape="1">
          <a:blip r:embed="rId2"/>
          <a:stretch>
            <a:fillRect/>
          </a:stretch>
        </a:blipFill>
        <a:effectLst/>
      </p:bgPr>
    </p:bg>
    <p:spTree>
      <p:nvGrpSpPr>
        <p:cNvPr id="1" name=""/>
        <p:cNvGrpSpPr/>
        <p:nvPr/>
      </p:nvGrpSpPr>
      <p:grpSpPr>
        <a:xfrm>
          <a:off x="0" y="0"/>
          <a:ext cx="0" cy="0"/>
          <a:chOff x="0" y="0"/>
          <a:chExt cx="0" cy="0"/>
        </a:xfrm>
      </p:grpSpPr>
      <p:sp>
        <p:nvSpPr>
          <p:cNvPr id="3" name="Subtitel 2"/>
          <p:cNvSpPr>
            <a:spLocks noGrp="1"/>
          </p:cNvSpPr>
          <p:nvPr>
            <p:ph type="subTitle" idx="1"/>
          </p:nvPr>
        </p:nvSpPr>
        <p:spPr>
          <a:xfrm>
            <a:off x="501993" y="1541910"/>
            <a:ext cx="7052440" cy="2366443"/>
          </a:xfrm>
        </p:spPr>
        <p:txBody>
          <a:bodyPr lIns="0" tIns="0" rIns="0" bIns="0" anchor="t" anchorCtr="0">
            <a:noAutofit/>
          </a:bodyPr>
          <a:lstStyle>
            <a:lvl1pPr marL="0" indent="0" algn="l">
              <a:buNone/>
              <a:defRPr sz="2200">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l-BE" dirty="0"/>
              <a:t>Klik om de titelstijl van het model te bewerken</a:t>
            </a:r>
            <a:endParaRPr lang="nl-NL" dirty="0"/>
          </a:p>
        </p:txBody>
      </p:sp>
      <p:pic>
        <p:nvPicPr>
          <p:cNvPr id="5" name="Afbeelding 4" descr="Elmos-logo-2.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493200" y="5439600"/>
            <a:ext cx="835152" cy="213360"/>
          </a:xfrm>
          <a:prstGeom prst="rect">
            <a:avLst/>
          </a:prstGeom>
        </p:spPr>
      </p:pic>
      <p:sp>
        <p:nvSpPr>
          <p:cNvPr id="4" name="TextBox 3">
            <a:extLst>
              <a:ext uri="{FF2B5EF4-FFF2-40B4-BE49-F238E27FC236}">
                <a16:creationId xmlns:a16="http://schemas.microsoft.com/office/drawing/2014/main" id="{B8A677FC-EE6C-4CF8-913B-5DED52663369}"/>
              </a:ext>
            </a:extLst>
          </p:cNvPr>
          <p:cNvSpPr txBox="1"/>
          <p:nvPr userDrawn="1"/>
        </p:nvSpPr>
        <p:spPr>
          <a:xfrm>
            <a:off x="340242" y="313660"/>
            <a:ext cx="1814920" cy="769441"/>
          </a:xfrm>
          <a:prstGeom prst="rect">
            <a:avLst/>
          </a:prstGeom>
          <a:noFill/>
        </p:spPr>
        <p:txBody>
          <a:bodyPr wrap="none" rtlCol="0">
            <a:spAutoFit/>
          </a:bodyPr>
          <a:lstStyle/>
          <a:p>
            <a:r>
              <a:rPr lang="nl-BE" sz="4400" b="1" dirty="0"/>
              <a:t>GOAL</a:t>
            </a:r>
            <a:endParaRPr lang="en-BE" sz="4400" b="1" dirty="0"/>
          </a:p>
        </p:txBody>
      </p:sp>
    </p:spTree>
    <p:extLst>
      <p:ext uri="{BB962C8B-B14F-4D97-AF65-F5344CB8AC3E}">
        <p14:creationId xmlns:p14="http://schemas.microsoft.com/office/powerpoint/2010/main" val="31174478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Elmos-Agenda">
    <p:spTree>
      <p:nvGrpSpPr>
        <p:cNvPr id="1" name=""/>
        <p:cNvGrpSpPr/>
        <p:nvPr/>
      </p:nvGrpSpPr>
      <p:grpSpPr>
        <a:xfrm>
          <a:off x="0" y="0"/>
          <a:ext cx="0" cy="0"/>
          <a:chOff x="0" y="0"/>
          <a:chExt cx="0" cy="0"/>
        </a:xfrm>
      </p:grpSpPr>
      <p:sp>
        <p:nvSpPr>
          <p:cNvPr id="2" name="Titel 1"/>
          <p:cNvSpPr>
            <a:spLocks noGrp="1"/>
          </p:cNvSpPr>
          <p:nvPr>
            <p:ph type="title"/>
          </p:nvPr>
        </p:nvSpPr>
        <p:spPr>
          <a:xfrm>
            <a:off x="217925" y="178821"/>
            <a:ext cx="10271094" cy="632020"/>
          </a:xfrm>
        </p:spPr>
        <p:txBody>
          <a:bodyPr lIns="0" tIns="0" rIns="0" bIns="0" anchor="t" anchorCtr="0">
            <a:noAutofit/>
          </a:bodyPr>
          <a:lstStyle>
            <a:lvl1pPr algn="l">
              <a:defRPr sz="3000" b="1" i="0">
                <a:solidFill>
                  <a:schemeClr val="accent2"/>
                </a:solidFill>
              </a:defRPr>
            </a:lvl1pPr>
          </a:lstStyle>
          <a:p>
            <a:r>
              <a:rPr lang="nl-BE" dirty="0"/>
              <a:t>Titelstijl van model bewerken</a:t>
            </a:r>
            <a:endParaRPr lang="nl-NL" dirty="0"/>
          </a:p>
        </p:txBody>
      </p:sp>
      <p:sp>
        <p:nvSpPr>
          <p:cNvPr id="3" name="Tijdelijke aanduiding voor inhoud 2"/>
          <p:cNvSpPr>
            <a:spLocks noGrp="1"/>
          </p:cNvSpPr>
          <p:nvPr>
            <p:ph idx="1"/>
          </p:nvPr>
        </p:nvSpPr>
        <p:spPr>
          <a:xfrm>
            <a:off x="360045" y="1038327"/>
            <a:ext cx="10128973" cy="4799477"/>
          </a:xfrm>
        </p:spPr>
        <p:txBody>
          <a:bodyPr lIns="0" tIns="0" rIns="0" bIns="0">
            <a:noAutofit/>
          </a:bodyPr>
          <a:lstStyle>
            <a:lvl1pPr marL="432000" indent="-432000">
              <a:buClr>
                <a:schemeClr val="accent2"/>
              </a:buClr>
              <a:buFont typeface="Wingdings" charset="2"/>
              <a:buAutoNum type="arabicPlain"/>
              <a:defRPr sz="2400" b="0" i="0">
                <a:solidFill>
                  <a:schemeClr val="accent2"/>
                </a:solidFill>
              </a:defRPr>
            </a:lvl1pPr>
            <a:lvl2pPr>
              <a:defRPr sz="2400">
                <a:solidFill>
                  <a:schemeClr val="accent2"/>
                </a:solidFill>
              </a:defRPr>
            </a:lvl2pPr>
            <a:lvl3pPr>
              <a:defRPr sz="2400">
                <a:solidFill>
                  <a:schemeClr val="accent2"/>
                </a:solidFill>
              </a:defRPr>
            </a:lvl3pPr>
            <a:lvl4pPr>
              <a:defRPr sz="2400">
                <a:solidFill>
                  <a:schemeClr val="accent2"/>
                </a:solidFill>
              </a:defRPr>
            </a:lvl4pPr>
            <a:lvl5pPr>
              <a:defRPr sz="2400">
                <a:solidFill>
                  <a:schemeClr val="accent2"/>
                </a:solidFill>
              </a:defRPr>
            </a:lvl5pPr>
          </a:lstStyle>
          <a:p>
            <a:pPr lvl="0"/>
            <a:r>
              <a:rPr lang="nl-BE" dirty="0"/>
              <a:t>Klik om de tekststijl van het model te bewerken</a:t>
            </a:r>
          </a:p>
        </p:txBody>
      </p:sp>
      <p:pic>
        <p:nvPicPr>
          <p:cNvPr id="5" name="Afbeelding 6" descr="Elmos-logo-1.png">
            <a:extLst>
              <a:ext uri="{FF2B5EF4-FFF2-40B4-BE49-F238E27FC236}">
                <a16:creationId xmlns:a16="http://schemas.microsoft.com/office/drawing/2014/main" id="{3EDB4EA2-BBE2-4516-9457-16BED1DC4FA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032673" y="5518303"/>
            <a:ext cx="591835" cy="433622"/>
          </a:xfrm>
          <a:prstGeom prst="rect">
            <a:avLst/>
          </a:prstGeom>
        </p:spPr>
      </p:pic>
    </p:spTree>
    <p:extLst>
      <p:ext uri="{BB962C8B-B14F-4D97-AF65-F5344CB8AC3E}">
        <p14:creationId xmlns:p14="http://schemas.microsoft.com/office/powerpoint/2010/main" val="37687831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1_Elmos-Content">
    <p:spTree>
      <p:nvGrpSpPr>
        <p:cNvPr id="1" name=""/>
        <p:cNvGrpSpPr/>
        <p:nvPr/>
      </p:nvGrpSpPr>
      <p:grpSpPr>
        <a:xfrm>
          <a:off x="0" y="0"/>
          <a:ext cx="0" cy="0"/>
          <a:chOff x="0" y="0"/>
          <a:chExt cx="0" cy="0"/>
        </a:xfrm>
      </p:grpSpPr>
      <p:sp>
        <p:nvSpPr>
          <p:cNvPr id="2" name="Titel 1"/>
          <p:cNvSpPr>
            <a:spLocks noGrp="1"/>
          </p:cNvSpPr>
          <p:nvPr>
            <p:ph type="title"/>
          </p:nvPr>
        </p:nvSpPr>
        <p:spPr>
          <a:xfrm>
            <a:off x="217925" y="178821"/>
            <a:ext cx="10271094" cy="632020"/>
          </a:xfrm>
        </p:spPr>
        <p:txBody>
          <a:bodyPr lIns="0" tIns="0" rIns="0" bIns="0" anchor="t" anchorCtr="0">
            <a:noAutofit/>
          </a:bodyPr>
          <a:lstStyle>
            <a:lvl1pPr algn="l">
              <a:defRPr sz="3000" b="1" i="0">
                <a:solidFill>
                  <a:schemeClr val="accent2"/>
                </a:solidFill>
              </a:defRPr>
            </a:lvl1pPr>
          </a:lstStyle>
          <a:p>
            <a:r>
              <a:rPr lang="nl-BE" dirty="0"/>
              <a:t>Titelstijl van model bewerken</a:t>
            </a:r>
            <a:endParaRPr lang="nl-NL" dirty="0"/>
          </a:p>
        </p:txBody>
      </p:sp>
      <p:sp>
        <p:nvSpPr>
          <p:cNvPr id="3" name="Tijdelijke aanduiding voor inhoud 2"/>
          <p:cNvSpPr>
            <a:spLocks noGrp="1"/>
          </p:cNvSpPr>
          <p:nvPr>
            <p:ph idx="1"/>
          </p:nvPr>
        </p:nvSpPr>
        <p:spPr>
          <a:xfrm>
            <a:off x="360045" y="1038327"/>
            <a:ext cx="10128973" cy="4799477"/>
          </a:xfrm>
        </p:spPr>
        <p:txBody>
          <a:bodyPr lIns="0" tIns="0" rIns="0" bIns="0">
            <a:noAutofit/>
          </a:bodyPr>
          <a:lstStyle>
            <a:lvl1pPr marL="432000" indent="-432000">
              <a:buClr>
                <a:schemeClr val="accent2"/>
              </a:buClr>
              <a:buFont typeface="Arial" panose="020B0604020202020204" pitchFamily="34" charset="0"/>
              <a:buChar char="•"/>
              <a:defRPr sz="2400" b="0" i="0">
                <a:solidFill>
                  <a:schemeClr val="accent2"/>
                </a:solidFill>
              </a:defRPr>
            </a:lvl1pPr>
            <a:lvl2pPr>
              <a:defRPr sz="2400">
                <a:solidFill>
                  <a:schemeClr val="accent2"/>
                </a:solidFill>
              </a:defRPr>
            </a:lvl2pPr>
            <a:lvl3pPr>
              <a:defRPr sz="2400">
                <a:solidFill>
                  <a:schemeClr val="accent2"/>
                </a:solidFill>
              </a:defRPr>
            </a:lvl3pPr>
            <a:lvl4pPr>
              <a:defRPr sz="2400">
                <a:solidFill>
                  <a:schemeClr val="accent2"/>
                </a:solidFill>
              </a:defRPr>
            </a:lvl4pPr>
            <a:lvl5pPr>
              <a:defRPr sz="2400">
                <a:solidFill>
                  <a:schemeClr val="accent2"/>
                </a:solidFill>
              </a:defRPr>
            </a:lvl5pPr>
          </a:lstStyle>
          <a:p>
            <a:pPr lvl="0"/>
            <a:r>
              <a:rPr lang="nl-BE" dirty="0"/>
              <a:t>Klik om de tekststijl van het model te bewerken</a:t>
            </a:r>
          </a:p>
        </p:txBody>
      </p:sp>
      <p:pic>
        <p:nvPicPr>
          <p:cNvPr id="5" name="Afbeelding 6" descr="Elmos-logo-1.png">
            <a:extLst>
              <a:ext uri="{FF2B5EF4-FFF2-40B4-BE49-F238E27FC236}">
                <a16:creationId xmlns:a16="http://schemas.microsoft.com/office/drawing/2014/main" id="{FDEA7573-2C07-4EC9-A020-563859AD2CA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032673" y="5518303"/>
            <a:ext cx="591835" cy="433622"/>
          </a:xfrm>
          <a:prstGeom prst="rect">
            <a:avLst/>
          </a:prstGeom>
        </p:spPr>
      </p:pic>
    </p:spTree>
    <p:extLst>
      <p:ext uri="{BB962C8B-B14F-4D97-AF65-F5344CB8AC3E}">
        <p14:creationId xmlns:p14="http://schemas.microsoft.com/office/powerpoint/2010/main" val="25758727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Elmos-Quote">
    <p:spTree>
      <p:nvGrpSpPr>
        <p:cNvPr id="1" name=""/>
        <p:cNvGrpSpPr/>
        <p:nvPr/>
      </p:nvGrpSpPr>
      <p:grpSpPr>
        <a:xfrm>
          <a:off x="0" y="0"/>
          <a:ext cx="0" cy="0"/>
          <a:chOff x="0" y="0"/>
          <a:chExt cx="0" cy="0"/>
        </a:xfrm>
      </p:grpSpPr>
      <p:sp>
        <p:nvSpPr>
          <p:cNvPr id="5" name="Tijdelijke aanduiding voor tekst 4"/>
          <p:cNvSpPr>
            <a:spLocks noGrp="1"/>
          </p:cNvSpPr>
          <p:nvPr>
            <p:ph type="body" sz="quarter" idx="10"/>
          </p:nvPr>
        </p:nvSpPr>
        <p:spPr>
          <a:xfrm>
            <a:off x="1483200" y="1143325"/>
            <a:ext cx="7725600" cy="2160000"/>
          </a:xfrm>
        </p:spPr>
        <p:txBody>
          <a:bodyPr lIns="0" tIns="0" rIns="0" bIns="0">
            <a:noAutofit/>
          </a:bodyPr>
          <a:lstStyle>
            <a:lvl1pPr marL="0" indent="0">
              <a:spcBef>
                <a:spcPts val="0"/>
              </a:spcBef>
              <a:buNone/>
              <a:defRPr sz="3600" b="1" i="0">
                <a:gradFill flip="none" rotWithShape="1">
                  <a:gsLst>
                    <a:gs pos="0">
                      <a:schemeClr val="accent1"/>
                    </a:gs>
                    <a:gs pos="93000">
                      <a:schemeClr val="accent4"/>
                    </a:gs>
                    <a:gs pos="50000">
                      <a:schemeClr val="accent3"/>
                    </a:gs>
                  </a:gsLst>
                  <a:lin ang="0" scaled="1"/>
                  <a:tileRect/>
                </a:gradFill>
              </a:defRPr>
            </a:lvl1pPr>
            <a:lvl2pPr>
              <a:defRPr sz="3600" b="1" i="0"/>
            </a:lvl2pPr>
            <a:lvl3pPr>
              <a:defRPr sz="3600" b="1" i="0"/>
            </a:lvl3pPr>
            <a:lvl4pPr>
              <a:defRPr sz="3600" b="1" i="0"/>
            </a:lvl4pPr>
            <a:lvl5pPr>
              <a:defRPr sz="3600" b="1" i="0"/>
            </a:lvl5pPr>
          </a:lstStyle>
          <a:p>
            <a:pPr lvl="0"/>
            <a:endParaRPr lang="nl-NL" dirty="0"/>
          </a:p>
        </p:txBody>
      </p:sp>
      <p:sp>
        <p:nvSpPr>
          <p:cNvPr id="8" name="Tijdelijke aanduiding voor tekst 7"/>
          <p:cNvSpPr>
            <a:spLocks noGrp="1"/>
          </p:cNvSpPr>
          <p:nvPr>
            <p:ph type="body" sz="quarter" idx="11" hasCustomPrompt="1"/>
          </p:nvPr>
        </p:nvSpPr>
        <p:spPr>
          <a:xfrm>
            <a:off x="1483199" y="3622998"/>
            <a:ext cx="7725601" cy="420127"/>
          </a:xfrm>
        </p:spPr>
        <p:txBody>
          <a:bodyPr lIns="0" tIns="0" rIns="0" bIns="0">
            <a:noAutofit/>
          </a:bodyPr>
          <a:lstStyle>
            <a:lvl1pPr marL="0" indent="0">
              <a:spcBef>
                <a:spcPts val="0"/>
              </a:spcBef>
              <a:buNone/>
              <a:defRPr sz="1600">
                <a:solidFill>
                  <a:schemeClr val="accent2"/>
                </a:solidFill>
              </a:defRPr>
            </a:lvl1pPr>
          </a:lstStyle>
          <a:p>
            <a:pPr lvl="0"/>
            <a:r>
              <a:rPr lang="nl-NL" dirty="0"/>
              <a:t>Voornaam Achternaam</a:t>
            </a:r>
          </a:p>
        </p:txBody>
      </p:sp>
      <p:pic>
        <p:nvPicPr>
          <p:cNvPr id="6" name="Afbeelding 6" descr="Elmos-logo-1.png">
            <a:extLst>
              <a:ext uri="{FF2B5EF4-FFF2-40B4-BE49-F238E27FC236}">
                <a16:creationId xmlns:a16="http://schemas.microsoft.com/office/drawing/2014/main" id="{340E08E8-0B17-4A36-B6E3-AA94952F407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032673" y="5518303"/>
            <a:ext cx="591835" cy="433622"/>
          </a:xfrm>
          <a:prstGeom prst="rect">
            <a:avLst/>
          </a:prstGeom>
        </p:spPr>
      </p:pic>
    </p:spTree>
    <p:extLst>
      <p:ext uri="{BB962C8B-B14F-4D97-AF65-F5344CB8AC3E}">
        <p14:creationId xmlns:p14="http://schemas.microsoft.com/office/powerpoint/2010/main" val="34794611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Elmos-Titel+subtitel+bulletlist">
    <p:spTree>
      <p:nvGrpSpPr>
        <p:cNvPr id="1" name=""/>
        <p:cNvGrpSpPr/>
        <p:nvPr/>
      </p:nvGrpSpPr>
      <p:grpSpPr>
        <a:xfrm>
          <a:off x="0" y="0"/>
          <a:ext cx="0" cy="0"/>
          <a:chOff x="0" y="0"/>
          <a:chExt cx="0" cy="0"/>
        </a:xfrm>
      </p:grpSpPr>
      <p:sp>
        <p:nvSpPr>
          <p:cNvPr id="2" name="Titel 1"/>
          <p:cNvSpPr>
            <a:spLocks noGrp="1"/>
          </p:cNvSpPr>
          <p:nvPr>
            <p:ph type="title"/>
          </p:nvPr>
        </p:nvSpPr>
        <p:spPr>
          <a:xfrm>
            <a:off x="1483200" y="989923"/>
            <a:ext cx="7725600" cy="632020"/>
          </a:xfrm>
        </p:spPr>
        <p:txBody>
          <a:bodyPr lIns="0" tIns="0" rIns="0" bIns="0" anchor="b" anchorCtr="0">
            <a:noAutofit/>
          </a:bodyPr>
          <a:lstStyle>
            <a:lvl1pPr algn="l">
              <a:defRPr sz="3000" b="1" i="0">
                <a:solidFill>
                  <a:schemeClr val="accent2"/>
                </a:solidFill>
              </a:defRPr>
            </a:lvl1pPr>
          </a:lstStyle>
          <a:p>
            <a:r>
              <a:rPr lang="nl-BE" dirty="0"/>
              <a:t>Titelstijl van model bewerken</a:t>
            </a:r>
            <a:endParaRPr lang="nl-NL" dirty="0"/>
          </a:p>
        </p:txBody>
      </p:sp>
      <p:sp>
        <p:nvSpPr>
          <p:cNvPr id="3" name="Tijdelijke aanduiding voor inhoud 2"/>
          <p:cNvSpPr>
            <a:spLocks noGrp="1"/>
          </p:cNvSpPr>
          <p:nvPr>
            <p:ph idx="1"/>
          </p:nvPr>
        </p:nvSpPr>
        <p:spPr>
          <a:xfrm>
            <a:off x="1483202" y="2453442"/>
            <a:ext cx="7725598" cy="2869467"/>
          </a:xfrm>
        </p:spPr>
        <p:txBody>
          <a:bodyPr lIns="0" tIns="0" rIns="0" bIns="0">
            <a:noAutofit/>
          </a:bodyPr>
          <a:lstStyle>
            <a:lvl1pPr marL="252000" indent="-252000">
              <a:buClr>
                <a:schemeClr val="accent2"/>
              </a:buClr>
              <a:buFont typeface="Arial"/>
              <a:buChar char="•"/>
              <a:defRPr sz="2000" b="0" i="0">
                <a:solidFill>
                  <a:schemeClr val="accent2"/>
                </a:solidFill>
              </a:defRPr>
            </a:lvl1pPr>
            <a:lvl2pPr marL="648000" indent="-180000">
              <a:buClr>
                <a:schemeClr val="accent2"/>
              </a:buClr>
              <a:buFont typeface="Lucida Grande"/>
              <a:buChar char="-"/>
              <a:defRPr sz="1800">
                <a:solidFill>
                  <a:schemeClr val="accent2"/>
                </a:solidFill>
              </a:defRPr>
            </a:lvl2pPr>
            <a:lvl3pPr>
              <a:defRPr sz="2400">
                <a:solidFill>
                  <a:schemeClr val="accent2"/>
                </a:solidFill>
              </a:defRPr>
            </a:lvl3pPr>
            <a:lvl4pPr>
              <a:defRPr sz="2400">
                <a:solidFill>
                  <a:schemeClr val="accent2"/>
                </a:solidFill>
              </a:defRPr>
            </a:lvl4pPr>
            <a:lvl5pPr>
              <a:defRPr sz="2400">
                <a:solidFill>
                  <a:schemeClr val="accent2"/>
                </a:solidFill>
              </a:defRPr>
            </a:lvl5pPr>
          </a:lstStyle>
          <a:p>
            <a:pPr lvl="0"/>
            <a:r>
              <a:rPr lang="nl-BE" dirty="0"/>
              <a:t>Klik om de tekststijl van het model te bewerken</a:t>
            </a:r>
          </a:p>
          <a:p>
            <a:pPr lvl="1"/>
            <a:r>
              <a:rPr lang="nl-BE" dirty="0"/>
              <a:t>Niveau 2</a:t>
            </a:r>
          </a:p>
        </p:txBody>
      </p:sp>
      <p:sp>
        <p:nvSpPr>
          <p:cNvPr id="6" name="Tijdelijke aanduiding voor tekst 5"/>
          <p:cNvSpPr>
            <a:spLocks noGrp="1"/>
          </p:cNvSpPr>
          <p:nvPr>
            <p:ph type="body" sz="quarter" idx="10"/>
          </p:nvPr>
        </p:nvSpPr>
        <p:spPr>
          <a:xfrm>
            <a:off x="1483201" y="1654298"/>
            <a:ext cx="7725888" cy="454025"/>
          </a:xfrm>
        </p:spPr>
        <p:txBody>
          <a:bodyPr lIns="0" tIns="0" rIns="0" bIns="0">
            <a:noAutofit/>
          </a:bodyPr>
          <a:lstStyle>
            <a:lvl1pPr marL="0" indent="0">
              <a:buFontTx/>
              <a:buNone/>
              <a:defRPr sz="2200">
                <a:solidFill>
                  <a:schemeClr val="accent2"/>
                </a:solidFill>
              </a:defRPr>
            </a:lvl1pPr>
            <a:lvl2pPr marL="457200" indent="0">
              <a:buFontTx/>
              <a:buNone/>
              <a:defRPr sz="2200"/>
            </a:lvl2pPr>
            <a:lvl3pPr marL="914400" indent="0">
              <a:buFontTx/>
              <a:buNone/>
              <a:defRPr sz="2200"/>
            </a:lvl3pPr>
            <a:lvl4pPr marL="1371600" indent="0">
              <a:buFontTx/>
              <a:buNone/>
              <a:defRPr sz="2200"/>
            </a:lvl4pPr>
            <a:lvl5pPr marL="1828800" indent="0">
              <a:buFontTx/>
              <a:buNone/>
              <a:defRPr sz="2200"/>
            </a:lvl5pPr>
          </a:lstStyle>
          <a:p>
            <a:pPr lvl="0"/>
            <a:endParaRPr lang="nl-NL" dirty="0"/>
          </a:p>
        </p:txBody>
      </p:sp>
      <p:pic>
        <p:nvPicPr>
          <p:cNvPr id="8" name="Afbeelding 6" descr="Elmos-logo-1.png">
            <a:extLst>
              <a:ext uri="{FF2B5EF4-FFF2-40B4-BE49-F238E27FC236}">
                <a16:creationId xmlns:a16="http://schemas.microsoft.com/office/drawing/2014/main" id="{9F19B427-EBE9-4435-8F95-00FF84D9785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032673" y="5518303"/>
            <a:ext cx="591835" cy="433622"/>
          </a:xfrm>
          <a:prstGeom prst="rect">
            <a:avLst/>
          </a:prstGeom>
        </p:spPr>
      </p:pic>
    </p:spTree>
    <p:extLst>
      <p:ext uri="{BB962C8B-B14F-4D97-AF65-F5344CB8AC3E}">
        <p14:creationId xmlns:p14="http://schemas.microsoft.com/office/powerpoint/2010/main" val="14182122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Elmos-Titel+subtitel+tekst">
    <p:spTree>
      <p:nvGrpSpPr>
        <p:cNvPr id="1" name=""/>
        <p:cNvGrpSpPr/>
        <p:nvPr/>
      </p:nvGrpSpPr>
      <p:grpSpPr>
        <a:xfrm>
          <a:off x="0" y="0"/>
          <a:ext cx="0" cy="0"/>
          <a:chOff x="0" y="0"/>
          <a:chExt cx="0" cy="0"/>
        </a:xfrm>
      </p:grpSpPr>
      <p:sp>
        <p:nvSpPr>
          <p:cNvPr id="2" name="Titel 1"/>
          <p:cNvSpPr>
            <a:spLocks noGrp="1"/>
          </p:cNvSpPr>
          <p:nvPr>
            <p:ph type="title"/>
          </p:nvPr>
        </p:nvSpPr>
        <p:spPr>
          <a:xfrm>
            <a:off x="1483200" y="989923"/>
            <a:ext cx="7725600" cy="632020"/>
          </a:xfrm>
        </p:spPr>
        <p:txBody>
          <a:bodyPr lIns="0" tIns="0" rIns="0" bIns="0" anchor="b" anchorCtr="0">
            <a:noAutofit/>
          </a:bodyPr>
          <a:lstStyle>
            <a:lvl1pPr algn="l">
              <a:defRPr sz="3000" b="1" i="0">
                <a:solidFill>
                  <a:schemeClr val="accent2"/>
                </a:solidFill>
              </a:defRPr>
            </a:lvl1pPr>
          </a:lstStyle>
          <a:p>
            <a:r>
              <a:rPr lang="nl-BE" dirty="0"/>
              <a:t>Titelstijl van model bewerken</a:t>
            </a:r>
            <a:endParaRPr lang="nl-NL" dirty="0"/>
          </a:p>
        </p:txBody>
      </p:sp>
      <p:sp>
        <p:nvSpPr>
          <p:cNvPr id="3" name="Tijdelijke aanduiding voor inhoud 2"/>
          <p:cNvSpPr>
            <a:spLocks noGrp="1"/>
          </p:cNvSpPr>
          <p:nvPr>
            <p:ph idx="1"/>
          </p:nvPr>
        </p:nvSpPr>
        <p:spPr>
          <a:xfrm>
            <a:off x="1483202" y="2453442"/>
            <a:ext cx="7725598" cy="2869467"/>
          </a:xfrm>
        </p:spPr>
        <p:txBody>
          <a:bodyPr lIns="0" tIns="0" rIns="0" bIns="0">
            <a:noAutofit/>
          </a:bodyPr>
          <a:lstStyle>
            <a:lvl1pPr marL="0" indent="0">
              <a:buClr>
                <a:schemeClr val="accent2"/>
              </a:buClr>
              <a:buFont typeface="Arial"/>
              <a:buNone/>
              <a:defRPr sz="2000" b="0" i="0">
                <a:solidFill>
                  <a:schemeClr val="accent2"/>
                </a:solidFill>
              </a:defRPr>
            </a:lvl1pPr>
            <a:lvl2pPr marL="648000" indent="-180000">
              <a:buClr>
                <a:schemeClr val="accent2"/>
              </a:buClr>
              <a:buFont typeface="Lucida Grande"/>
              <a:buChar char="-"/>
              <a:defRPr sz="1800">
                <a:solidFill>
                  <a:schemeClr val="accent2"/>
                </a:solidFill>
              </a:defRPr>
            </a:lvl2pPr>
            <a:lvl3pPr>
              <a:defRPr sz="2400">
                <a:solidFill>
                  <a:schemeClr val="accent2"/>
                </a:solidFill>
              </a:defRPr>
            </a:lvl3pPr>
            <a:lvl4pPr>
              <a:defRPr sz="2400">
                <a:solidFill>
                  <a:schemeClr val="accent2"/>
                </a:solidFill>
              </a:defRPr>
            </a:lvl4pPr>
            <a:lvl5pPr>
              <a:defRPr sz="2400">
                <a:solidFill>
                  <a:schemeClr val="accent2"/>
                </a:solidFill>
              </a:defRPr>
            </a:lvl5pPr>
          </a:lstStyle>
          <a:p>
            <a:pPr lvl="0"/>
            <a:endParaRPr lang="nl-BE" dirty="0"/>
          </a:p>
        </p:txBody>
      </p:sp>
      <p:sp>
        <p:nvSpPr>
          <p:cNvPr id="6" name="Tijdelijke aanduiding voor tekst 5"/>
          <p:cNvSpPr>
            <a:spLocks noGrp="1"/>
          </p:cNvSpPr>
          <p:nvPr>
            <p:ph type="body" sz="quarter" idx="10"/>
          </p:nvPr>
        </p:nvSpPr>
        <p:spPr>
          <a:xfrm>
            <a:off x="1483201" y="1654298"/>
            <a:ext cx="7725888" cy="454025"/>
          </a:xfrm>
        </p:spPr>
        <p:txBody>
          <a:bodyPr lIns="0" tIns="0" rIns="0" bIns="0">
            <a:noAutofit/>
          </a:bodyPr>
          <a:lstStyle>
            <a:lvl1pPr marL="0" indent="0">
              <a:buFontTx/>
              <a:buNone/>
              <a:defRPr sz="2200">
                <a:solidFill>
                  <a:schemeClr val="accent2"/>
                </a:solidFill>
              </a:defRPr>
            </a:lvl1pPr>
            <a:lvl2pPr marL="457200" indent="0">
              <a:buFontTx/>
              <a:buNone/>
              <a:defRPr sz="2200"/>
            </a:lvl2pPr>
            <a:lvl3pPr marL="914400" indent="0">
              <a:buFontTx/>
              <a:buNone/>
              <a:defRPr sz="2200"/>
            </a:lvl3pPr>
            <a:lvl4pPr marL="1371600" indent="0">
              <a:buFontTx/>
              <a:buNone/>
              <a:defRPr sz="2200"/>
            </a:lvl4pPr>
            <a:lvl5pPr marL="1828800" indent="0">
              <a:buFontTx/>
              <a:buNone/>
              <a:defRPr sz="2200"/>
            </a:lvl5pPr>
          </a:lstStyle>
          <a:p>
            <a:pPr lvl="0"/>
            <a:endParaRPr lang="nl-NL" dirty="0"/>
          </a:p>
        </p:txBody>
      </p:sp>
      <p:pic>
        <p:nvPicPr>
          <p:cNvPr id="8" name="Afbeelding 6" descr="Elmos-logo-1.png">
            <a:extLst>
              <a:ext uri="{FF2B5EF4-FFF2-40B4-BE49-F238E27FC236}">
                <a16:creationId xmlns:a16="http://schemas.microsoft.com/office/drawing/2014/main" id="{5D3D82CE-FEB9-4AA2-A72D-205C86AB56D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032673" y="5518303"/>
            <a:ext cx="591835" cy="433622"/>
          </a:xfrm>
          <a:prstGeom prst="rect">
            <a:avLst/>
          </a:prstGeom>
        </p:spPr>
      </p:pic>
    </p:spTree>
    <p:extLst>
      <p:ext uri="{BB962C8B-B14F-4D97-AF65-F5344CB8AC3E}">
        <p14:creationId xmlns:p14="http://schemas.microsoft.com/office/powerpoint/2010/main" val="29521472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Elmos-Empty">
    <p:spTree>
      <p:nvGrpSpPr>
        <p:cNvPr id="1" name=""/>
        <p:cNvGrpSpPr/>
        <p:nvPr/>
      </p:nvGrpSpPr>
      <p:grpSpPr>
        <a:xfrm>
          <a:off x="0" y="0"/>
          <a:ext cx="0" cy="0"/>
          <a:chOff x="0" y="0"/>
          <a:chExt cx="0" cy="0"/>
        </a:xfrm>
      </p:grpSpPr>
      <p:pic>
        <p:nvPicPr>
          <p:cNvPr id="3" name="Afbeelding 6" descr="Elmos-logo-1.png">
            <a:extLst>
              <a:ext uri="{FF2B5EF4-FFF2-40B4-BE49-F238E27FC236}">
                <a16:creationId xmlns:a16="http://schemas.microsoft.com/office/drawing/2014/main" id="{3C8E31F1-131B-4406-BB56-098FF580D67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032673" y="5518303"/>
            <a:ext cx="591835" cy="433622"/>
          </a:xfrm>
          <a:prstGeom prst="rect">
            <a:avLst/>
          </a:prstGeom>
        </p:spPr>
      </p:pic>
    </p:spTree>
    <p:extLst>
      <p:ext uri="{BB962C8B-B14F-4D97-AF65-F5344CB8AC3E}">
        <p14:creationId xmlns:p14="http://schemas.microsoft.com/office/powerpoint/2010/main" val="39383822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titel 1"/>
          <p:cNvSpPr>
            <a:spLocks noGrp="1"/>
          </p:cNvSpPr>
          <p:nvPr>
            <p:ph type="title"/>
          </p:nvPr>
        </p:nvSpPr>
        <p:spPr>
          <a:xfrm>
            <a:off x="534432" y="240944"/>
            <a:ext cx="9619774" cy="1002771"/>
          </a:xfrm>
          <a:prstGeom prst="rect">
            <a:avLst/>
          </a:prstGeom>
        </p:spPr>
        <p:txBody>
          <a:bodyPr vert="horz" lIns="91440" tIns="45720" rIns="91440" bIns="45720" rtlCol="0" anchor="ctr">
            <a:normAutofit/>
          </a:bodyPr>
          <a:lstStyle/>
          <a:p>
            <a:r>
              <a:rPr lang="nl-BE" dirty="0"/>
              <a:t>Titelstijl van model bewerken</a:t>
            </a:r>
            <a:endParaRPr lang="nl-NL" dirty="0"/>
          </a:p>
        </p:txBody>
      </p:sp>
      <p:sp>
        <p:nvSpPr>
          <p:cNvPr id="3" name="Tijdelijke aanduiding voor tekst 2"/>
          <p:cNvSpPr>
            <a:spLocks noGrp="1"/>
          </p:cNvSpPr>
          <p:nvPr>
            <p:ph type="body" idx="1"/>
          </p:nvPr>
        </p:nvSpPr>
        <p:spPr>
          <a:xfrm>
            <a:off x="534432" y="1403880"/>
            <a:ext cx="9619774" cy="3970694"/>
          </a:xfrm>
          <a:prstGeom prst="rect">
            <a:avLst/>
          </a:prstGeom>
        </p:spPr>
        <p:txBody>
          <a:bodyPr vert="horz" lIns="91440" tIns="45720" rIns="91440" bIns="45720" rtlCol="0">
            <a:normAutofit/>
          </a:bodyPr>
          <a:lstStyle/>
          <a:p>
            <a:pPr lvl="0"/>
            <a:r>
              <a:rPr lang="nl-BE" dirty="0"/>
              <a:t>Klik om de tekststijl van het model te bewerken</a:t>
            </a:r>
          </a:p>
          <a:p>
            <a:pPr lvl="1"/>
            <a:r>
              <a:rPr lang="nl-BE" dirty="0"/>
              <a:t>Tweede niveau</a:t>
            </a:r>
          </a:p>
          <a:p>
            <a:pPr lvl="2"/>
            <a:r>
              <a:rPr lang="nl-BE" dirty="0"/>
              <a:t>Derde niveau</a:t>
            </a:r>
          </a:p>
          <a:p>
            <a:pPr lvl="3"/>
            <a:r>
              <a:rPr lang="nl-BE" dirty="0"/>
              <a:t>Vierde niveau</a:t>
            </a:r>
          </a:p>
          <a:p>
            <a:pPr lvl="4"/>
            <a:r>
              <a:rPr lang="nl-BE" dirty="0"/>
              <a:t>Vijfde niveau</a:t>
            </a:r>
            <a:endParaRPr lang="nl-NL" dirty="0"/>
          </a:p>
        </p:txBody>
      </p:sp>
      <p:sp>
        <p:nvSpPr>
          <p:cNvPr id="4" name="Tijdelijke aanduiding voor datum 3"/>
          <p:cNvSpPr>
            <a:spLocks noGrp="1"/>
          </p:cNvSpPr>
          <p:nvPr>
            <p:ph type="dt" sz="half" idx="2"/>
          </p:nvPr>
        </p:nvSpPr>
        <p:spPr>
          <a:xfrm>
            <a:off x="534432" y="5576520"/>
            <a:ext cx="2494016" cy="320330"/>
          </a:xfrm>
          <a:prstGeom prst="rect">
            <a:avLst/>
          </a:prstGeom>
        </p:spPr>
        <p:txBody>
          <a:bodyPr vert="horz" lIns="91440" tIns="45720" rIns="91440" bIns="45720" rtlCol="0" anchor="ctr"/>
          <a:lstStyle>
            <a:lvl1pPr algn="l">
              <a:defRPr sz="1200">
                <a:solidFill>
                  <a:schemeClr val="tx1">
                    <a:tint val="75000"/>
                  </a:schemeClr>
                </a:solidFill>
              </a:defRPr>
            </a:lvl1pPr>
          </a:lstStyle>
          <a:p>
            <a:fld id="{D8AACC75-FB70-CA4E-B873-A7957936C5E8}" type="datetimeFigureOut">
              <a:rPr lang="nl-NL" smtClean="0"/>
              <a:t>26-3-2019</a:t>
            </a:fld>
            <a:endParaRPr lang="nl-NL"/>
          </a:p>
        </p:txBody>
      </p:sp>
      <p:sp>
        <p:nvSpPr>
          <p:cNvPr id="5" name="Tijdelijke aanduiding voor voettekst 4"/>
          <p:cNvSpPr>
            <a:spLocks noGrp="1"/>
          </p:cNvSpPr>
          <p:nvPr>
            <p:ph type="ftr" sz="quarter" idx="3"/>
          </p:nvPr>
        </p:nvSpPr>
        <p:spPr>
          <a:xfrm>
            <a:off x="3651952" y="5576520"/>
            <a:ext cx="3384735" cy="32033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nl-NL"/>
          </a:p>
        </p:txBody>
      </p:sp>
      <p:sp>
        <p:nvSpPr>
          <p:cNvPr id="6" name="Tijdelijke aanduiding voor dianummer 5"/>
          <p:cNvSpPr>
            <a:spLocks noGrp="1"/>
          </p:cNvSpPr>
          <p:nvPr>
            <p:ph type="sldNum" sz="quarter" idx="4"/>
          </p:nvPr>
        </p:nvSpPr>
        <p:spPr>
          <a:xfrm>
            <a:off x="7660190" y="5576520"/>
            <a:ext cx="2494016" cy="320330"/>
          </a:xfrm>
          <a:prstGeom prst="rect">
            <a:avLst/>
          </a:prstGeom>
        </p:spPr>
        <p:txBody>
          <a:bodyPr vert="horz" lIns="91440" tIns="45720" rIns="91440" bIns="45720" rtlCol="0" anchor="ctr"/>
          <a:lstStyle>
            <a:lvl1pPr algn="r">
              <a:defRPr sz="1200">
                <a:solidFill>
                  <a:schemeClr val="tx1">
                    <a:tint val="75000"/>
                  </a:schemeClr>
                </a:solidFill>
              </a:defRPr>
            </a:lvl1pPr>
          </a:lstStyle>
          <a:p>
            <a:fld id="{FC303347-A0C1-134F-98F5-55DFFA3BD4C9}" type="slidenum">
              <a:rPr lang="nl-NL" smtClean="0"/>
              <a:t>‹#›</a:t>
            </a:fld>
            <a:endParaRPr lang="nl-NL"/>
          </a:p>
        </p:txBody>
      </p:sp>
    </p:spTree>
    <p:extLst>
      <p:ext uri="{BB962C8B-B14F-4D97-AF65-F5344CB8AC3E}">
        <p14:creationId xmlns:p14="http://schemas.microsoft.com/office/powerpoint/2010/main" val="3493337748"/>
      </p:ext>
    </p:extLst>
  </p:cSld>
  <p:clrMap bg1="lt1" tx1="dk1" bg2="lt2" tx2="dk2" accent1="accent1" accent2="accent2" accent3="accent3" accent4="accent4" accent5="accent5" accent6="accent6" hlink="hlink" folHlink="folHlink"/>
  <p:sldLayoutIdLst>
    <p:sldLayoutId id="2147483660" r:id="rId1"/>
    <p:sldLayoutId id="2147483661" r:id="rId2"/>
    <p:sldLayoutId id="2147483668" r:id="rId3"/>
    <p:sldLayoutId id="2147483662" r:id="rId4"/>
    <p:sldLayoutId id="2147483667" r:id="rId5"/>
    <p:sldLayoutId id="2147483663" r:id="rId6"/>
    <p:sldLayoutId id="2147483664" r:id="rId7"/>
    <p:sldLayoutId id="2147483665" r:id="rId8"/>
    <p:sldLayoutId id="2147483669" r:id="rId9"/>
    <p:sldLayoutId id="2147483666" r:id="rId10"/>
    <p:sldLayoutId id="2147483656" r:id="rId11"/>
    <p:sldLayoutId id="2147483657" r:id="rId12"/>
    <p:sldLayoutId id="2147483658" r:id="rId13"/>
    <p:sldLayoutId id="2147483659" r:id="rId14"/>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nl-NL"/>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10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9.xml"/></Relationships>
</file>

<file path=ppt/slides/_rels/slide10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9.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9.xml"/></Relationships>
</file>

<file path=ppt/slides/_rels/slide10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9.xml"/></Relationships>
</file>

<file path=ppt/slides/_rels/slide10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9.xml"/></Relationships>
</file>

<file path=ppt/slides/_rels/slide1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9.xml"/></Relationships>
</file>

<file path=ppt/slides/_rels/slide1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8.png"/><Relationship Id="rId1" Type="http://schemas.openxmlformats.org/officeDocument/2006/relationships/slideLayout" Target="../slideLayouts/slideLayout5.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6.xml.rels><?xml version="1.0" encoding="UTF-8" standalone="yes"?>
<Relationships xmlns="http://schemas.openxmlformats.org/package/2006/relationships"><Relationship Id="rId2" Type="http://schemas.openxmlformats.org/officeDocument/2006/relationships/hyperlink" Target="https://developer.mozilla.org/en-US/docs/Web/JavaScript/Reference/Global_Objects/Promise" TargetMode="External"/><Relationship Id="rId1" Type="http://schemas.openxmlformats.org/officeDocument/2006/relationships/slideLayout" Target="../slideLayouts/slideLayout5.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9.xml"/><Relationship Id="rId4" Type="http://schemas.openxmlformats.org/officeDocument/2006/relationships/hyperlink" Target="https://frontendchecklist.io/" TargetMode="External"/></Relationships>
</file>

<file path=ppt/slides/_rels/slide12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9.xml"/></Relationships>
</file>

<file path=ppt/slides/_rels/slide12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9.xml"/></Relationships>
</file>

<file path=ppt/slides/_rels/slide12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9.xml"/></Relationships>
</file>

<file path=ppt/slides/_rels/slide12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9.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13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9.xml"/></Relationships>
</file>

<file path=ppt/slides/_rels/slide13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9.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38.gif"/><Relationship Id="rId1" Type="http://schemas.openxmlformats.org/officeDocument/2006/relationships/slideLayout" Target="../slideLayouts/slideLayout9.xml"/></Relationships>
</file>

<file path=ppt/slides/_rels/slide13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9.xml"/></Relationships>
</file>

<file path=ppt/slides/_rels/slide141.xml.rels><?xml version="1.0" encoding="UTF-8" standalone="yes"?>
<Relationships xmlns="http://schemas.openxmlformats.org/package/2006/relationships"><Relationship Id="rId2" Type="http://schemas.openxmlformats.org/officeDocument/2006/relationships/image" Target="../media/image42.gif"/><Relationship Id="rId1" Type="http://schemas.openxmlformats.org/officeDocument/2006/relationships/slideLayout" Target="../slideLayouts/slideLayout9.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14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9.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6.xml.rels><?xml version="1.0" encoding="UTF-8" standalone="yes"?>
<Relationships xmlns="http://schemas.openxmlformats.org/package/2006/relationships"><Relationship Id="rId3" Type="http://schemas.openxmlformats.org/officeDocument/2006/relationships/hyperlink" Target="http://www.youtube.com/watch?v=ZTnIxIA5KGw" TargetMode="External"/><Relationship Id="rId2" Type="http://schemas.openxmlformats.org/officeDocument/2006/relationships/hyperlink" Target="http://www.youtube.com/watch?v=nJtBUHyNBxs" TargetMode="External"/><Relationship Id="rId1" Type="http://schemas.openxmlformats.org/officeDocument/2006/relationships/slideLayout" Target="../slideLayouts/slideLayout5.xml"/><Relationship Id="rId4" Type="http://schemas.openxmlformats.org/officeDocument/2006/relationships/hyperlink" Target="http://www.youtube.com/watch?v=dndeRnzkJDU"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slideLayout" Target="../slideLayouts/slideLayout9.xml"/><Relationship Id="rId5" Type="http://schemas.openxmlformats.org/officeDocument/2006/relationships/image" Target="../media/image12.jpeg"/><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palantir.github.io/tslint/" TargetMode="External"/><Relationship Id="rId2" Type="http://schemas.openxmlformats.org/officeDocument/2006/relationships/hyperlink" Target="http://www.typescriptlang.org/" TargetMode="Externa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hyperlink" Target="https://medium.com/javascript-scene/javascript-es6-var-let-or-const-ba58b8dcde75" TargetMode="Externa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7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7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7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7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7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4.xml"/><Relationship Id="rId4" Type="http://schemas.openxmlformats.org/officeDocument/2006/relationships/image" Target="../media/image8.png"/></Relationships>
</file>

<file path=ppt/slides/_rels/slide9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9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5.xml"/><Relationship Id="rId4" Type="http://schemas.openxmlformats.org/officeDocument/2006/relationships/image" Target="../media/image22.png"/></Relationships>
</file>

<file path=ppt/slides/_rels/slide9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5.xml"/><Relationship Id="rId4" Type="http://schemas.openxmlformats.org/officeDocument/2006/relationships/image" Target="../media/image22.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ctrTitle"/>
          </p:nvPr>
        </p:nvSpPr>
        <p:spPr/>
        <p:txBody>
          <a:bodyPr/>
          <a:lstStyle/>
          <a:p>
            <a:r>
              <a:rPr lang="nl-NL" dirty="0"/>
              <a:t>Introduction</a:t>
            </a:r>
          </a:p>
        </p:txBody>
      </p:sp>
      <p:sp>
        <p:nvSpPr>
          <p:cNvPr id="5" name="Subtitel 4"/>
          <p:cNvSpPr>
            <a:spLocks noGrp="1"/>
          </p:cNvSpPr>
          <p:nvPr>
            <p:ph type="subTitle" idx="1"/>
          </p:nvPr>
        </p:nvSpPr>
        <p:spPr/>
        <p:txBody>
          <a:bodyPr/>
          <a:lstStyle/>
          <a:p>
            <a:r>
              <a:rPr lang="nl-NL" dirty="0" err="1"/>
              <a:t>Fullstack</a:t>
            </a:r>
            <a:r>
              <a:rPr lang="nl-NL" dirty="0"/>
              <a:t> </a:t>
            </a:r>
            <a:r>
              <a:rPr lang="nl-NL" dirty="0" err="1"/>
              <a:t>developer</a:t>
            </a:r>
            <a:r>
              <a:rPr lang="nl-NL" dirty="0"/>
              <a:t> - </a:t>
            </a:r>
            <a:r>
              <a:rPr lang="nl-NL" dirty="0" err="1"/>
              <a:t>JavaScript</a:t>
            </a:r>
            <a:endParaRPr lang="nl-NL" dirty="0"/>
          </a:p>
        </p:txBody>
      </p:sp>
    </p:spTree>
    <p:extLst>
      <p:ext uri="{BB962C8B-B14F-4D97-AF65-F5344CB8AC3E}">
        <p14:creationId xmlns:p14="http://schemas.microsoft.com/office/powerpoint/2010/main" val="18861493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r>
              <a:rPr lang="nl-NL" dirty="0"/>
              <a:t>TypeScript</a:t>
            </a:r>
          </a:p>
        </p:txBody>
      </p:sp>
      <p:sp>
        <p:nvSpPr>
          <p:cNvPr id="3" name="Subtitel 2"/>
          <p:cNvSpPr>
            <a:spLocks noGrp="1"/>
          </p:cNvSpPr>
          <p:nvPr>
            <p:ph type="subTitle" idx="1"/>
          </p:nvPr>
        </p:nvSpPr>
        <p:spPr>
          <a:xfrm>
            <a:off x="1517556" y="2703979"/>
            <a:ext cx="6098399" cy="1010086"/>
          </a:xfrm>
        </p:spPr>
        <p:txBody>
          <a:bodyPr/>
          <a:lstStyle/>
          <a:p>
            <a:r>
              <a:rPr lang="nl-NL" dirty="0"/>
              <a:t>Introduction</a:t>
            </a:r>
          </a:p>
        </p:txBody>
      </p:sp>
      <p:sp>
        <p:nvSpPr>
          <p:cNvPr id="4" name="Tijdelijke aanduiding voor tekst 3"/>
          <p:cNvSpPr>
            <a:spLocks noGrp="1"/>
          </p:cNvSpPr>
          <p:nvPr>
            <p:ph type="body" sz="quarter" idx="10"/>
          </p:nvPr>
        </p:nvSpPr>
        <p:spPr/>
        <p:txBody>
          <a:bodyPr/>
          <a:lstStyle/>
          <a:p>
            <a:r>
              <a:rPr lang="nl-NL" dirty="0"/>
              <a:t>1</a:t>
            </a:r>
          </a:p>
        </p:txBody>
      </p:sp>
    </p:spTree>
    <p:extLst>
      <p:ext uri="{BB962C8B-B14F-4D97-AF65-F5344CB8AC3E}">
        <p14:creationId xmlns:p14="http://schemas.microsoft.com/office/powerpoint/2010/main" val="132227676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955547-9027-42F8-95C4-1B9038757419}"/>
              </a:ext>
            </a:extLst>
          </p:cNvPr>
          <p:cNvSpPr>
            <a:spLocks noGrp="1"/>
          </p:cNvSpPr>
          <p:nvPr>
            <p:ph type="title"/>
          </p:nvPr>
        </p:nvSpPr>
        <p:spPr/>
        <p:txBody>
          <a:bodyPr/>
          <a:lstStyle/>
          <a:p>
            <a:r>
              <a:rPr lang="nl-BE" dirty="0"/>
              <a:t>Default export</a:t>
            </a:r>
            <a:endParaRPr lang="en-BE" dirty="0"/>
          </a:p>
        </p:txBody>
      </p:sp>
      <p:sp>
        <p:nvSpPr>
          <p:cNvPr id="4" name="Rectangle 3">
            <a:extLst>
              <a:ext uri="{FF2B5EF4-FFF2-40B4-BE49-F238E27FC236}">
                <a16:creationId xmlns:a16="http://schemas.microsoft.com/office/drawing/2014/main" id="{0C4FB5C8-507C-4E7D-A6C3-A130BF49F631}"/>
              </a:ext>
            </a:extLst>
          </p:cNvPr>
          <p:cNvSpPr/>
          <p:nvPr/>
        </p:nvSpPr>
        <p:spPr>
          <a:xfrm>
            <a:off x="336549" y="1315370"/>
            <a:ext cx="10152469" cy="1631216"/>
          </a:xfrm>
          <a:prstGeom prst="rect">
            <a:avLst/>
          </a:prstGeom>
          <a:ln>
            <a:solidFill>
              <a:schemeClr val="bg1">
                <a:lumMod val="95000"/>
              </a:schemeClr>
            </a:solidFill>
          </a:ln>
        </p:spPr>
        <p:txBody>
          <a:bodyPr wrap="square">
            <a:spAutoFit/>
          </a:bodyPr>
          <a:lstStyle/>
          <a:p>
            <a:endParaRPr lang="en-US" sz="2000" dirty="0">
              <a:solidFill>
                <a:srgbClr val="0000FF"/>
              </a:solidFill>
              <a:latin typeface="Consolas" panose="020B0609020204030204" pitchFamily="49" charset="0"/>
            </a:endParaRPr>
          </a:p>
          <a:p>
            <a:r>
              <a:rPr lang="en-US" sz="2000" dirty="0">
                <a:solidFill>
                  <a:srgbClr val="0000FF"/>
                </a:solidFill>
                <a:latin typeface="Consolas" panose="020B0609020204030204" pitchFamily="49" charset="0"/>
              </a:rPr>
              <a:t>export</a:t>
            </a:r>
            <a:r>
              <a:rPr lang="en-US" sz="2000" dirty="0">
                <a:solidFill>
                  <a:srgbClr val="000000"/>
                </a:solidFill>
                <a:latin typeface="Consolas" panose="020B0609020204030204" pitchFamily="49" charset="0"/>
              </a:rPr>
              <a:t> </a:t>
            </a:r>
            <a:r>
              <a:rPr lang="en-US" sz="2000" b="1" dirty="0">
                <a:solidFill>
                  <a:srgbClr val="0000FF"/>
                </a:solidFill>
                <a:latin typeface="Consolas" panose="020B0609020204030204" pitchFamily="49" charset="0"/>
              </a:rPr>
              <a:t>default</a:t>
            </a:r>
            <a:r>
              <a:rPr lang="en-US" sz="2000" dirty="0">
                <a:solidFill>
                  <a:srgbClr val="000000"/>
                </a:solidFill>
                <a:latin typeface="Consolas" panose="020B0609020204030204" pitchFamily="49" charset="0"/>
              </a:rPr>
              <a:t> </a:t>
            </a:r>
            <a:r>
              <a:rPr lang="en-US" sz="2000" dirty="0">
                <a:solidFill>
                  <a:srgbClr val="0000FF"/>
                </a:solidFill>
                <a:latin typeface="Consolas" panose="020B0609020204030204" pitchFamily="49" charset="0"/>
              </a:rPr>
              <a:t>class</a:t>
            </a:r>
            <a:r>
              <a:rPr lang="en-US" sz="2000" dirty="0">
                <a:solidFill>
                  <a:srgbClr val="000000"/>
                </a:solidFill>
                <a:latin typeface="Consolas" panose="020B0609020204030204" pitchFamily="49" charset="0"/>
              </a:rPr>
              <a:t> Person{</a:t>
            </a:r>
          </a:p>
          <a:p>
            <a:pPr lvl="1"/>
            <a:r>
              <a:rPr lang="en-US" sz="2000" dirty="0">
                <a:solidFill>
                  <a:srgbClr val="0000FF"/>
                </a:solidFill>
                <a:latin typeface="Consolas" panose="020B0609020204030204" pitchFamily="49" charset="0"/>
              </a:rPr>
              <a:t>constructor</a:t>
            </a:r>
            <a:r>
              <a:rPr lang="en-US" sz="2000" dirty="0">
                <a:solidFill>
                  <a:srgbClr val="000000"/>
                </a:solidFill>
                <a:latin typeface="Consolas" panose="020B0609020204030204" pitchFamily="49" charset="0"/>
              </a:rPr>
              <a:t>(</a:t>
            </a:r>
            <a:r>
              <a:rPr lang="en-US" sz="2000" dirty="0">
                <a:solidFill>
                  <a:srgbClr val="0000FF"/>
                </a:solidFill>
                <a:latin typeface="Consolas" panose="020B0609020204030204" pitchFamily="49" charset="0"/>
              </a:rPr>
              <a:t>public</a:t>
            </a:r>
            <a:r>
              <a:rPr lang="en-US" sz="2000" dirty="0">
                <a:solidFill>
                  <a:srgbClr val="000000"/>
                </a:solidFill>
                <a:latin typeface="Consolas" panose="020B0609020204030204" pitchFamily="49" charset="0"/>
              </a:rPr>
              <a:t> </a:t>
            </a:r>
            <a:r>
              <a:rPr lang="en-US" sz="2000" dirty="0" err="1">
                <a:solidFill>
                  <a:srgbClr val="000000"/>
                </a:solidFill>
                <a:latin typeface="Consolas" panose="020B0609020204030204" pitchFamily="49" charset="0"/>
              </a:rPr>
              <a:t>firstname:string</a:t>
            </a:r>
            <a:r>
              <a:rPr lang="en-US" sz="2000" dirty="0">
                <a:solidFill>
                  <a:srgbClr val="000000"/>
                </a:solidFill>
                <a:latin typeface="Consolas" panose="020B0609020204030204" pitchFamily="49" charset="0"/>
              </a:rPr>
              <a:t>, </a:t>
            </a:r>
            <a:r>
              <a:rPr lang="en-US" sz="2000" dirty="0">
                <a:solidFill>
                  <a:srgbClr val="0000FF"/>
                </a:solidFill>
                <a:latin typeface="Consolas" panose="020B0609020204030204" pitchFamily="49" charset="0"/>
              </a:rPr>
              <a:t>public</a:t>
            </a:r>
            <a:r>
              <a:rPr lang="en-US" sz="2000" dirty="0">
                <a:solidFill>
                  <a:srgbClr val="000000"/>
                </a:solidFill>
                <a:latin typeface="Consolas" panose="020B0609020204030204" pitchFamily="49" charset="0"/>
              </a:rPr>
              <a:t> </a:t>
            </a:r>
            <a:r>
              <a:rPr lang="en-US" sz="2000" dirty="0" err="1">
                <a:solidFill>
                  <a:srgbClr val="000000"/>
                </a:solidFill>
                <a:latin typeface="Consolas" panose="020B0609020204030204" pitchFamily="49" charset="0"/>
              </a:rPr>
              <a:t>lastname:string</a:t>
            </a:r>
            <a:r>
              <a:rPr lang="en-US" sz="2000" dirty="0">
                <a:solidFill>
                  <a:srgbClr val="000000"/>
                </a:solidFill>
                <a:latin typeface="Consolas" panose="020B0609020204030204" pitchFamily="49" charset="0"/>
              </a:rPr>
              <a:t>){}</a:t>
            </a:r>
          </a:p>
          <a:p>
            <a:r>
              <a:rPr lang="en-US" sz="2000" dirty="0">
                <a:solidFill>
                  <a:srgbClr val="000000"/>
                </a:solidFill>
                <a:latin typeface="Consolas" panose="020B0609020204030204" pitchFamily="49" charset="0"/>
              </a:rPr>
              <a:t>}</a:t>
            </a:r>
          </a:p>
          <a:p>
            <a:endParaRPr lang="en-US" sz="2000" dirty="0">
              <a:solidFill>
                <a:srgbClr val="000000"/>
              </a:solidFill>
              <a:latin typeface="Consolas" panose="020B0609020204030204" pitchFamily="49" charset="0"/>
            </a:endParaRPr>
          </a:p>
        </p:txBody>
      </p:sp>
      <p:sp>
        <p:nvSpPr>
          <p:cNvPr id="5" name="Rectangle 4">
            <a:extLst>
              <a:ext uri="{FF2B5EF4-FFF2-40B4-BE49-F238E27FC236}">
                <a16:creationId xmlns:a16="http://schemas.microsoft.com/office/drawing/2014/main" id="{3275007C-452E-4B30-AF12-271C42889343}"/>
              </a:ext>
            </a:extLst>
          </p:cNvPr>
          <p:cNvSpPr/>
          <p:nvPr/>
        </p:nvSpPr>
        <p:spPr>
          <a:xfrm>
            <a:off x="336548" y="3816590"/>
            <a:ext cx="10152469" cy="400110"/>
          </a:xfrm>
          <a:prstGeom prst="rect">
            <a:avLst/>
          </a:prstGeom>
          <a:ln>
            <a:solidFill>
              <a:schemeClr val="bg1">
                <a:lumMod val="95000"/>
              </a:schemeClr>
            </a:solidFill>
          </a:ln>
        </p:spPr>
        <p:txBody>
          <a:bodyPr wrap="square">
            <a:spAutoFit/>
          </a:bodyPr>
          <a:lstStyle/>
          <a:p>
            <a:r>
              <a:rPr lang="nl-BE" sz="2000" dirty="0">
                <a:solidFill>
                  <a:srgbClr val="0000FF"/>
                </a:solidFill>
                <a:latin typeface="Consolas" panose="020B0609020204030204" pitchFamily="49" charset="0"/>
              </a:rPr>
              <a:t>import</a:t>
            </a:r>
            <a:r>
              <a:rPr lang="nl-BE" sz="2000" dirty="0">
                <a:solidFill>
                  <a:srgbClr val="000000"/>
                </a:solidFill>
                <a:latin typeface="Consolas" panose="020B0609020204030204" pitchFamily="49" charset="0"/>
              </a:rPr>
              <a:t> Person </a:t>
            </a:r>
            <a:r>
              <a:rPr lang="nl-BE" sz="2000" dirty="0">
                <a:solidFill>
                  <a:srgbClr val="0000FF"/>
                </a:solidFill>
                <a:latin typeface="Consolas" panose="020B0609020204030204" pitchFamily="49" charset="0"/>
              </a:rPr>
              <a:t>from</a:t>
            </a:r>
            <a:r>
              <a:rPr lang="nl-BE" sz="2000" dirty="0">
                <a:solidFill>
                  <a:srgbClr val="000000"/>
                </a:solidFill>
                <a:latin typeface="Consolas" panose="020B0609020204030204" pitchFamily="49" charset="0"/>
              </a:rPr>
              <a:t> </a:t>
            </a:r>
            <a:r>
              <a:rPr lang="nl-BE" sz="2000" dirty="0">
                <a:solidFill>
                  <a:srgbClr val="A31515"/>
                </a:solidFill>
                <a:latin typeface="Consolas" panose="020B0609020204030204" pitchFamily="49" charset="0"/>
              </a:rPr>
              <a:t>'./person'</a:t>
            </a:r>
            <a:r>
              <a:rPr lang="nl-BE" sz="2000" dirty="0">
                <a:solidFill>
                  <a:srgbClr val="000000"/>
                </a:solidFill>
                <a:latin typeface="Consolas" panose="020B0609020204030204" pitchFamily="49" charset="0"/>
              </a:rPr>
              <a:t>;</a:t>
            </a:r>
          </a:p>
        </p:txBody>
      </p:sp>
      <p:sp>
        <p:nvSpPr>
          <p:cNvPr id="6" name="TextBox 5">
            <a:extLst>
              <a:ext uri="{FF2B5EF4-FFF2-40B4-BE49-F238E27FC236}">
                <a16:creationId xmlns:a16="http://schemas.microsoft.com/office/drawing/2014/main" id="{1BC3CA9F-8E5E-40D4-A5C4-402A13EEC4C6}"/>
              </a:ext>
            </a:extLst>
          </p:cNvPr>
          <p:cNvSpPr txBox="1"/>
          <p:nvPr/>
        </p:nvSpPr>
        <p:spPr>
          <a:xfrm>
            <a:off x="336549" y="3447258"/>
            <a:ext cx="813043" cy="369332"/>
          </a:xfrm>
          <a:prstGeom prst="rect">
            <a:avLst/>
          </a:prstGeom>
          <a:solidFill>
            <a:schemeClr val="accent1"/>
          </a:solidFill>
        </p:spPr>
        <p:txBody>
          <a:bodyPr wrap="none" rtlCol="0">
            <a:spAutoFit/>
          </a:bodyPr>
          <a:lstStyle/>
          <a:p>
            <a:r>
              <a:rPr lang="nl-BE" dirty="0">
                <a:solidFill>
                  <a:schemeClr val="bg1"/>
                </a:solidFill>
              </a:rPr>
              <a:t>app.ts</a:t>
            </a:r>
            <a:endParaRPr lang="en-BE" dirty="0">
              <a:solidFill>
                <a:schemeClr val="bg1"/>
              </a:solidFill>
            </a:endParaRPr>
          </a:p>
        </p:txBody>
      </p:sp>
      <p:sp>
        <p:nvSpPr>
          <p:cNvPr id="7" name="TextBox 6">
            <a:extLst>
              <a:ext uri="{FF2B5EF4-FFF2-40B4-BE49-F238E27FC236}">
                <a16:creationId xmlns:a16="http://schemas.microsoft.com/office/drawing/2014/main" id="{8F3B599D-2733-4C24-B531-A6B2BFBC343E}"/>
              </a:ext>
            </a:extLst>
          </p:cNvPr>
          <p:cNvSpPr txBox="1"/>
          <p:nvPr/>
        </p:nvSpPr>
        <p:spPr>
          <a:xfrm>
            <a:off x="333789" y="946038"/>
            <a:ext cx="1159292" cy="369332"/>
          </a:xfrm>
          <a:prstGeom prst="rect">
            <a:avLst/>
          </a:prstGeom>
          <a:solidFill>
            <a:schemeClr val="accent1"/>
          </a:solidFill>
        </p:spPr>
        <p:txBody>
          <a:bodyPr wrap="none" rtlCol="0">
            <a:spAutoFit/>
          </a:bodyPr>
          <a:lstStyle/>
          <a:p>
            <a:r>
              <a:rPr lang="nl-BE" dirty="0">
                <a:solidFill>
                  <a:schemeClr val="bg1"/>
                </a:solidFill>
              </a:rPr>
              <a:t>person.ts</a:t>
            </a:r>
            <a:endParaRPr lang="en-BE" dirty="0">
              <a:solidFill>
                <a:schemeClr val="bg1"/>
              </a:solidFill>
            </a:endParaRPr>
          </a:p>
        </p:txBody>
      </p:sp>
    </p:spTree>
    <p:extLst>
      <p:ext uri="{BB962C8B-B14F-4D97-AF65-F5344CB8AC3E}">
        <p14:creationId xmlns:p14="http://schemas.microsoft.com/office/powerpoint/2010/main" val="87658027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r>
              <a:rPr lang="nl-NL" dirty="0"/>
              <a:t>Language</a:t>
            </a:r>
          </a:p>
        </p:txBody>
      </p:sp>
      <p:sp>
        <p:nvSpPr>
          <p:cNvPr id="3" name="Subtitel 2"/>
          <p:cNvSpPr>
            <a:spLocks noGrp="1"/>
          </p:cNvSpPr>
          <p:nvPr>
            <p:ph type="subTitle" idx="1"/>
          </p:nvPr>
        </p:nvSpPr>
        <p:spPr>
          <a:xfrm>
            <a:off x="1517556" y="2703979"/>
            <a:ext cx="6098399" cy="1010086"/>
          </a:xfrm>
        </p:spPr>
        <p:txBody>
          <a:bodyPr/>
          <a:lstStyle/>
          <a:p>
            <a:r>
              <a:rPr lang="nl-NL" dirty="0"/>
              <a:t>Callbacks, promisses and async</a:t>
            </a:r>
          </a:p>
        </p:txBody>
      </p:sp>
      <p:sp>
        <p:nvSpPr>
          <p:cNvPr id="4" name="Tijdelijke aanduiding voor tekst 3"/>
          <p:cNvSpPr>
            <a:spLocks noGrp="1"/>
          </p:cNvSpPr>
          <p:nvPr>
            <p:ph type="body" sz="quarter" idx="10"/>
          </p:nvPr>
        </p:nvSpPr>
        <p:spPr>
          <a:xfrm>
            <a:off x="-214132" y="2075973"/>
            <a:ext cx="1572046" cy="1274762"/>
          </a:xfrm>
        </p:spPr>
        <p:txBody>
          <a:bodyPr/>
          <a:lstStyle/>
          <a:p>
            <a:r>
              <a:rPr lang="nl-NL" dirty="0"/>
              <a:t>11</a:t>
            </a:r>
          </a:p>
        </p:txBody>
      </p:sp>
    </p:spTree>
    <p:extLst>
      <p:ext uri="{BB962C8B-B14F-4D97-AF65-F5344CB8AC3E}">
        <p14:creationId xmlns:p14="http://schemas.microsoft.com/office/powerpoint/2010/main" val="230507256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A9E8B4F-7FE5-460F-8891-4B29016BECDF}"/>
              </a:ext>
            </a:extLst>
          </p:cNvPr>
          <p:cNvSpPr>
            <a:spLocks noGrp="1"/>
          </p:cNvSpPr>
          <p:nvPr>
            <p:ph type="title"/>
          </p:nvPr>
        </p:nvSpPr>
        <p:spPr/>
        <p:txBody>
          <a:bodyPr/>
          <a:lstStyle/>
          <a:p>
            <a:r>
              <a:rPr lang="nl-BE" dirty="0"/>
              <a:t>Take a look at following code</a:t>
            </a:r>
            <a:endParaRPr lang="en-BE" dirty="0"/>
          </a:p>
        </p:txBody>
      </p:sp>
      <p:sp>
        <p:nvSpPr>
          <p:cNvPr id="7" name="Rectangle 6">
            <a:extLst>
              <a:ext uri="{FF2B5EF4-FFF2-40B4-BE49-F238E27FC236}">
                <a16:creationId xmlns:a16="http://schemas.microsoft.com/office/drawing/2014/main" id="{A5D245EF-8E1A-4508-B6BA-A9DC05325D6B}"/>
              </a:ext>
            </a:extLst>
          </p:cNvPr>
          <p:cNvSpPr/>
          <p:nvPr/>
        </p:nvSpPr>
        <p:spPr>
          <a:xfrm>
            <a:off x="475084" y="1352114"/>
            <a:ext cx="9756775" cy="2554545"/>
          </a:xfrm>
          <a:prstGeom prst="rect">
            <a:avLst/>
          </a:prstGeom>
          <a:ln>
            <a:solidFill>
              <a:schemeClr val="bg1">
                <a:lumMod val="95000"/>
              </a:schemeClr>
            </a:solidFill>
          </a:ln>
        </p:spPr>
        <p:txBody>
          <a:bodyPr wrap="square">
            <a:spAutoFit/>
          </a:bodyPr>
          <a:lstStyle/>
          <a:p>
            <a:r>
              <a:rPr lang="nl-BE" sz="2000" dirty="0">
                <a:solidFill>
                  <a:srgbClr val="0000FF"/>
                </a:solidFill>
                <a:latin typeface="Consolas" panose="020B0609020204030204" pitchFamily="49" charset="0"/>
              </a:rPr>
              <a:t>let</a:t>
            </a:r>
            <a:r>
              <a:rPr lang="nl-BE" sz="2000" dirty="0">
                <a:solidFill>
                  <a:srgbClr val="000000"/>
                </a:solidFill>
                <a:latin typeface="Consolas" panose="020B0609020204030204" pitchFamily="49" charset="0"/>
              </a:rPr>
              <a:t> </a:t>
            </a:r>
            <a:r>
              <a:rPr lang="nl-BE" sz="2000" dirty="0">
                <a:solidFill>
                  <a:srgbClr val="001080"/>
                </a:solidFill>
                <a:latin typeface="Consolas" panose="020B0609020204030204" pitchFamily="49" charset="0"/>
              </a:rPr>
              <a:t>xmlHttp</a:t>
            </a:r>
            <a:r>
              <a:rPr lang="nl-BE" sz="2000" dirty="0">
                <a:solidFill>
                  <a:srgbClr val="000000"/>
                </a:solidFill>
                <a:latin typeface="Consolas" panose="020B0609020204030204" pitchFamily="49" charset="0"/>
              </a:rPr>
              <a:t> = </a:t>
            </a:r>
            <a:r>
              <a:rPr lang="nl-BE" sz="2000" dirty="0">
                <a:solidFill>
                  <a:srgbClr val="0000FF"/>
                </a:solidFill>
                <a:latin typeface="Consolas" panose="020B0609020204030204" pitchFamily="49" charset="0"/>
              </a:rPr>
              <a:t>new</a:t>
            </a:r>
            <a:r>
              <a:rPr lang="nl-BE" sz="2000" dirty="0">
                <a:solidFill>
                  <a:srgbClr val="000000"/>
                </a:solidFill>
                <a:latin typeface="Consolas" panose="020B0609020204030204" pitchFamily="49" charset="0"/>
              </a:rPr>
              <a:t> </a:t>
            </a:r>
            <a:r>
              <a:rPr lang="nl-BE" sz="2000" dirty="0">
                <a:solidFill>
                  <a:srgbClr val="001080"/>
                </a:solidFill>
                <a:latin typeface="Consolas" panose="020B0609020204030204" pitchFamily="49" charset="0"/>
              </a:rPr>
              <a:t>XMLHttpRequest</a:t>
            </a:r>
            <a:r>
              <a:rPr lang="nl-BE" sz="2000" dirty="0">
                <a:solidFill>
                  <a:srgbClr val="000000"/>
                </a:solidFill>
                <a:latin typeface="Consolas" panose="020B0609020204030204" pitchFamily="49" charset="0"/>
              </a:rPr>
              <a:t>();</a:t>
            </a:r>
          </a:p>
          <a:p>
            <a:r>
              <a:rPr lang="nl-BE" sz="2000" dirty="0">
                <a:solidFill>
                  <a:srgbClr val="001080"/>
                </a:solidFill>
                <a:latin typeface="Consolas" panose="020B0609020204030204" pitchFamily="49" charset="0"/>
              </a:rPr>
              <a:t>xmlHttp</a:t>
            </a:r>
            <a:r>
              <a:rPr lang="nl-BE" sz="2000" dirty="0">
                <a:solidFill>
                  <a:srgbClr val="000000"/>
                </a:solidFill>
                <a:latin typeface="Consolas" panose="020B0609020204030204" pitchFamily="49" charset="0"/>
              </a:rPr>
              <a:t>.</a:t>
            </a:r>
            <a:r>
              <a:rPr lang="nl-BE" sz="2000" dirty="0">
                <a:solidFill>
                  <a:srgbClr val="795E26"/>
                </a:solidFill>
                <a:latin typeface="Consolas" panose="020B0609020204030204" pitchFamily="49" charset="0"/>
              </a:rPr>
              <a:t>onload</a:t>
            </a:r>
            <a:r>
              <a:rPr lang="nl-BE" sz="2000" dirty="0">
                <a:solidFill>
                  <a:srgbClr val="000000"/>
                </a:solidFill>
                <a:latin typeface="Consolas" panose="020B0609020204030204" pitchFamily="49" charset="0"/>
              </a:rPr>
              <a:t> = () </a:t>
            </a:r>
            <a:r>
              <a:rPr lang="nl-BE" sz="2000" dirty="0">
                <a:solidFill>
                  <a:srgbClr val="0000FF"/>
                </a:solidFill>
                <a:latin typeface="Consolas" panose="020B0609020204030204" pitchFamily="49" charset="0"/>
              </a:rPr>
              <a:t>=&gt;</a:t>
            </a:r>
            <a:r>
              <a:rPr lang="nl-BE" sz="2000" dirty="0">
                <a:solidFill>
                  <a:srgbClr val="000000"/>
                </a:solidFill>
                <a:latin typeface="Consolas" panose="020B0609020204030204" pitchFamily="49" charset="0"/>
              </a:rPr>
              <a:t> {</a:t>
            </a:r>
          </a:p>
          <a:p>
            <a:pPr lvl="1"/>
            <a:r>
              <a:rPr lang="nl-BE" sz="2000" dirty="0">
                <a:solidFill>
                  <a:srgbClr val="AF00DB"/>
                </a:solidFill>
                <a:latin typeface="Consolas" panose="020B0609020204030204" pitchFamily="49" charset="0"/>
              </a:rPr>
              <a:t>if</a:t>
            </a:r>
            <a:r>
              <a:rPr lang="nl-BE" sz="2000" dirty="0">
                <a:solidFill>
                  <a:srgbClr val="000000"/>
                </a:solidFill>
                <a:latin typeface="Consolas" panose="020B0609020204030204" pitchFamily="49" charset="0"/>
              </a:rPr>
              <a:t>(</a:t>
            </a:r>
            <a:r>
              <a:rPr lang="nl-BE" sz="2000" dirty="0">
                <a:solidFill>
                  <a:srgbClr val="001080"/>
                </a:solidFill>
                <a:latin typeface="Consolas" panose="020B0609020204030204" pitchFamily="49" charset="0"/>
              </a:rPr>
              <a:t>xmlHttp</a:t>
            </a:r>
            <a:r>
              <a:rPr lang="nl-BE" sz="2000" dirty="0">
                <a:solidFill>
                  <a:srgbClr val="000000"/>
                </a:solidFill>
                <a:latin typeface="Consolas" panose="020B0609020204030204" pitchFamily="49" charset="0"/>
              </a:rPr>
              <a:t>.readyState === </a:t>
            </a:r>
            <a:r>
              <a:rPr lang="nl-BE" sz="2000" dirty="0">
                <a:solidFill>
                  <a:srgbClr val="09885A"/>
                </a:solidFill>
                <a:latin typeface="Consolas" panose="020B0609020204030204" pitchFamily="49" charset="0"/>
              </a:rPr>
              <a:t>4</a:t>
            </a:r>
            <a:r>
              <a:rPr lang="nl-BE" sz="2000" dirty="0">
                <a:solidFill>
                  <a:srgbClr val="000000"/>
                </a:solidFill>
                <a:latin typeface="Consolas" panose="020B0609020204030204" pitchFamily="49" charset="0"/>
              </a:rPr>
              <a:t> &amp;&amp; </a:t>
            </a:r>
            <a:r>
              <a:rPr lang="nl-BE" sz="2000" dirty="0">
                <a:solidFill>
                  <a:srgbClr val="001080"/>
                </a:solidFill>
                <a:latin typeface="Consolas" panose="020B0609020204030204" pitchFamily="49" charset="0"/>
              </a:rPr>
              <a:t>xmlHttp</a:t>
            </a:r>
            <a:r>
              <a:rPr lang="nl-BE" sz="2000" dirty="0">
                <a:solidFill>
                  <a:srgbClr val="000000"/>
                </a:solidFill>
                <a:latin typeface="Consolas" panose="020B0609020204030204" pitchFamily="49" charset="0"/>
              </a:rPr>
              <a:t>.status === </a:t>
            </a:r>
            <a:r>
              <a:rPr lang="nl-BE" sz="2000" dirty="0">
                <a:solidFill>
                  <a:srgbClr val="09885A"/>
                </a:solidFill>
                <a:latin typeface="Consolas" panose="020B0609020204030204" pitchFamily="49" charset="0"/>
              </a:rPr>
              <a:t>200</a:t>
            </a:r>
            <a:r>
              <a:rPr lang="nl-BE" sz="2000" dirty="0">
                <a:solidFill>
                  <a:srgbClr val="000000"/>
                </a:solidFill>
                <a:latin typeface="Consolas" panose="020B0609020204030204" pitchFamily="49" charset="0"/>
              </a:rPr>
              <a:t>){</a:t>
            </a:r>
          </a:p>
          <a:p>
            <a:pPr lvl="1"/>
            <a:r>
              <a:rPr lang="nl-BE" sz="2000" dirty="0">
                <a:solidFill>
                  <a:srgbClr val="008000"/>
                </a:solidFill>
                <a:latin typeface="Consolas" panose="020B0609020204030204" pitchFamily="49" charset="0"/>
              </a:rPr>
              <a:t>	// do some HTML Stuff!!! </a:t>
            </a:r>
            <a:endParaRPr lang="nl-BE" sz="2000" dirty="0">
              <a:solidFill>
                <a:srgbClr val="000000"/>
              </a:solidFill>
              <a:latin typeface="Consolas" panose="020B0609020204030204" pitchFamily="49" charset="0"/>
            </a:endParaRPr>
          </a:p>
          <a:p>
            <a:pPr lvl="1"/>
            <a:r>
              <a:rPr lang="nl-BE" sz="2000" dirty="0">
                <a:solidFill>
                  <a:srgbClr val="000000"/>
                </a:solidFill>
                <a:latin typeface="Consolas" panose="020B0609020204030204" pitchFamily="49" charset="0"/>
              </a:rPr>
              <a:t>}</a:t>
            </a:r>
          </a:p>
          <a:p>
            <a:r>
              <a:rPr lang="nl-BE" sz="2000" dirty="0">
                <a:solidFill>
                  <a:srgbClr val="000000"/>
                </a:solidFill>
                <a:latin typeface="Consolas" panose="020B0609020204030204" pitchFamily="49" charset="0"/>
              </a:rPr>
              <a:t>};</a:t>
            </a:r>
          </a:p>
          <a:p>
            <a:br>
              <a:rPr lang="nl-BE" sz="2000" dirty="0">
                <a:solidFill>
                  <a:srgbClr val="000000"/>
                </a:solidFill>
                <a:latin typeface="Consolas" panose="020B0609020204030204" pitchFamily="49" charset="0"/>
              </a:rPr>
            </a:br>
            <a:r>
              <a:rPr lang="nl-BE" sz="2000" dirty="0">
                <a:solidFill>
                  <a:srgbClr val="001080"/>
                </a:solidFill>
                <a:latin typeface="Consolas" panose="020B0609020204030204" pitchFamily="49" charset="0"/>
              </a:rPr>
              <a:t>xmlHttp</a:t>
            </a:r>
            <a:r>
              <a:rPr lang="nl-BE" sz="2000" dirty="0">
                <a:solidFill>
                  <a:srgbClr val="000000"/>
                </a:solidFill>
                <a:latin typeface="Consolas" panose="020B0609020204030204" pitchFamily="49" charset="0"/>
              </a:rPr>
              <a:t>.</a:t>
            </a:r>
            <a:r>
              <a:rPr lang="nl-BE" sz="2000" dirty="0">
                <a:solidFill>
                  <a:srgbClr val="001080"/>
                </a:solidFill>
                <a:latin typeface="Consolas" panose="020B0609020204030204" pitchFamily="49" charset="0"/>
              </a:rPr>
              <a:t>send</a:t>
            </a:r>
            <a:r>
              <a:rPr lang="nl-BE" sz="2000" dirty="0">
                <a:solidFill>
                  <a:srgbClr val="000000"/>
                </a:solidFill>
                <a:latin typeface="Consolas" panose="020B0609020204030204" pitchFamily="49" charset="0"/>
              </a:rPr>
              <a:t>(</a:t>
            </a:r>
            <a:r>
              <a:rPr lang="nl-BE" sz="2000" dirty="0">
                <a:solidFill>
                  <a:srgbClr val="A31515"/>
                </a:solidFill>
                <a:latin typeface="Consolas" panose="020B0609020204030204" pitchFamily="49" charset="0"/>
              </a:rPr>
              <a:t>'GET'</a:t>
            </a:r>
            <a:r>
              <a:rPr lang="nl-BE" sz="2000" dirty="0">
                <a:solidFill>
                  <a:srgbClr val="000000"/>
                </a:solidFill>
                <a:latin typeface="Consolas" panose="020B0609020204030204" pitchFamily="49" charset="0"/>
              </a:rPr>
              <a:t>, </a:t>
            </a:r>
            <a:r>
              <a:rPr lang="nl-BE" sz="2000" dirty="0">
                <a:solidFill>
                  <a:srgbClr val="001080"/>
                </a:solidFill>
                <a:latin typeface="Consolas" panose="020B0609020204030204" pitchFamily="49" charset="0"/>
              </a:rPr>
              <a:t>url</a:t>
            </a:r>
            <a:r>
              <a:rPr lang="nl-BE" sz="2000" dirty="0">
                <a:solidFill>
                  <a:srgbClr val="000000"/>
                </a:solidFill>
                <a:latin typeface="Consolas" panose="020B0609020204030204" pitchFamily="49" charset="0"/>
              </a:rPr>
              <a:t>, </a:t>
            </a:r>
            <a:r>
              <a:rPr lang="nl-BE" sz="2000" dirty="0">
                <a:solidFill>
                  <a:srgbClr val="0000FF"/>
                </a:solidFill>
                <a:latin typeface="Consolas" panose="020B0609020204030204" pitchFamily="49" charset="0"/>
              </a:rPr>
              <a:t>true</a:t>
            </a:r>
            <a:r>
              <a:rPr lang="nl-BE" sz="2000" dirty="0">
                <a:solidFill>
                  <a:srgbClr val="000000"/>
                </a:solidFill>
                <a:latin typeface="Consolas" panose="020B0609020204030204" pitchFamily="49" charset="0"/>
              </a:rPr>
              <a:t>);</a:t>
            </a:r>
            <a:endParaRPr lang="nl-BE" sz="2000" b="0" dirty="0">
              <a:solidFill>
                <a:srgbClr val="000000"/>
              </a:solidFill>
              <a:effectLst/>
              <a:latin typeface="Consolas" panose="020B0609020204030204" pitchFamily="49" charset="0"/>
            </a:endParaRPr>
          </a:p>
        </p:txBody>
      </p:sp>
      <p:sp>
        <p:nvSpPr>
          <p:cNvPr id="8" name="Callout: Bent Line 7">
            <a:extLst>
              <a:ext uri="{FF2B5EF4-FFF2-40B4-BE49-F238E27FC236}">
                <a16:creationId xmlns:a16="http://schemas.microsoft.com/office/drawing/2014/main" id="{E20579DB-3A60-4B44-8BD7-239CF0AC3D63}"/>
              </a:ext>
            </a:extLst>
          </p:cNvPr>
          <p:cNvSpPr/>
          <p:nvPr/>
        </p:nvSpPr>
        <p:spPr>
          <a:xfrm>
            <a:off x="6505575" y="3573655"/>
            <a:ext cx="3619499" cy="885825"/>
          </a:xfrm>
          <a:prstGeom prst="borderCallout2">
            <a:avLst>
              <a:gd name="adj1" fmla="val 2621"/>
              <a:gd name="adj2" fmla="val 51538"/>
              <a:gd name="adj3" fmla="val -65726"/>
              <a:gd name="adj4" fmla="val 51981"/>
              <a:gd name="adj5" fmla="val -117608"/>
              <a:gd name="adj6" fmla="val -41072"/>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nl-BE" dirty="0"/>
              <a:t>It is not very logic that we write html code in the onload function?</a:t>
            </a:r>
            <a:endParaRPr lang="en-BE" dirty="0"/>
          </a:p>
        </p:txBody>
      </p:sp>
    </p:spTree>
    <p:extLst>
      <p:ext uri="{BB962C8B-B14F-4D97-AF65-F5344CB8AC3E}">
        <p14:creationId xmlns:p14="http://schemas.microsoft.com/office/powerpoint/2010/main" val="203296844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Smartphone, Mobile Phone Screen Repair &amp; Replacement ...">
            <a:extLst>
              <a:ext uri="{FF2B5EF4-FFF2-40B4-BE49-F238E27FC236}">
                <a16:creationId xmlns:a16="http://schemas.microsoft.com/office/drawing/2014/main" id="{CD555384-B098-4783-82CA-08C56A41A45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55442" b="11248"/>
          <a:stretch/>
        </p:blipFill>
        <p:spPr bwMode="auto">
          <a:xfrm>
            <a:off x="3710384" y="1036615"/>
            <a:ext cx="2599532" cy="42465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340249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2C7737B-8346-4A1F-8CAE-3CE22B86127D}"/>
              </a:ext>
            </a:extLst>
          </p:cNvPr>
          <p:cNvPicPr>
            <a:picLocks noChangeAspect="1"/>
          </p:cNvPicPr>
          <p:nvPr/>
        </p:nvPicPr>
        <p:blipFill>
          <a:blip r:embed="rId2"/>
          <a:stretch>
            <a:fillRect/>
          </a:stretch>
        </p:blipFill>
        <p:spPr>
          <a:xfrm>
            <a:off x="0" y="0"/>
            <a:ext cx="10688638" cy="6141353"/>
          </a:xfrm>
          <a:prstGeom prst="rect">
            <a:avLst/>
          </a:prstGeom>
        </p:spPr>
      </p:pic>
    </p:spTree>
    <p:extLst>
      <p:ext uri="{BB962C8B-B14F-4D97-AF65-F5344CB8AC3E}">
        <p14:creationId xmlns:p14="http://schemas.microsoft.com/office/powerpoint/2010/main" val="352991792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descr="Smartphone, Mobile Phone Screen Repair &amp; Replacement ...">
            <a:extLst>
              <a:ext uri="{FF2B5EF4-FFF2-40B4-BE49-F238E27FC236}">
                <a16:creationId xmlns:a16="http://schemas.microsoft.com/office/drawing/2014/main" id="{3816E68B-6C6B-4F48-8A7E-7AD2642331A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1248"/>
          <a:stretch/>
        </p:blipFill>
        <p:spPr bwMode="auto">
          <a:xfrm>
            <a:off x="2427287" y="885019"/>
            <a:ext cx="5834063" cy="42465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28682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907300E-2C92-48F2-BD19-662ACBA0CBBA}"/>
              </a:ext>
            </a:extLst>
          </p:cNvPr>
          <p:cNvSpPr txBox="1"/>
          <p:nvPr/>
        </p:nvSpPr>
        <p:spPr>
          <a:xfrm>
            <a:off x="116185" y="558800"/>
            <a:ext cx="2076209" cy="584775"/>
          </a:xfrm>
          <a:prstGeom prst="rect">
            <a:avLst/>
          </a:prstGeom>
          <a:solidFill>
            <a:sysClr val="windowText" lastClr="000000"/>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nl-BE" sz="3200" kern="0" dirty="0">
                <a:solidFill>
                  <a:prstClr val="white"/>
                </a:solidFill>
                <a:latin typeface="Calibri" panose="020F0502020204030204"/>
              </a:rPr>
              <a:t>In our code</a:t>
            </a:r>
            <a:endParaRPr kumimoji="0" lang="en-BE" sz="3200" b="0" i="0" u="none" strike="noStrike" kern="0" cap="none" spc="0" normalizeH="0" baseline="0" noProof="0" dirty="0">
              <a:ln>
                <a:noFill/>
              </a:ln>
              <a:solidFill>
                <a:prstClr val="white"/>
              </a:solidFill>
              <a:effectLst/>
              <a:uLnTx/>
              <a:uFillTx/>
              <a:latin typeface="Calibri" panose="020F0502020204030204"/>
            </a:endParaRPr>
          </a:p>
        </p:txBody>
      </p:sp>
      <p:sp>
        <p:nvSpPr>
          <p:cNvPr id="7" name="TextBox 6">
            <a:extLst>
              <a:ext uri="{FF2B5EF4-FFF2-40B4-BE49-F238E27FC236}">
                <a16:creationId xmlns:a16="http://schemas.microsoft.com/office/drawing/2014/main" id="{6EFCC5D2-C94E-4B86-B8B5-8C357645B6B5}"/>
              </a:ext>
            </a:extLst>
          </p:cNvPr>
          <p:cNvSpPr txBox="1"/>
          <p:nvPr/>
        </p:nvSpPr>
        <p:spPr>
          <a:xfrm>
            <a:off x="116185" y="1295975"/>
            <a:ext cx="10370147" cy="584775"/>
          </a:xfrm>
          <a:prstGeom prst="rect">
            <a:avLst/>
          </a:prstGeom>
          <a:solidFill>
            <a:sysClr val="windowText" lastClr="000000"/>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nl-BE" sz="3200" b="0" i="0" u="none" strike="noStrike" kern="0" cap="none" spc="0" normalizeH="0" baseline="0" noProof="0" dirty="0">
                <a:ln>
                  <a:noFill/>
                </a:ln>
                <a:solidFill>
                  <a:prstClr val="white"/>
                </a:solidFill>
                <a:effectLst/>
                <a:uLnTx/>
                <a:uFillTx/>
                <a:latin typeface="Calibri" panose="020F0502020204030204"/>
              </a:rPr>
              <a:t>You start to use your phone in the shop, and only in the shop</a:t>
            </a:r>
            <a:endParaRPr kumimoji="0" lang="en-BE" sz="3200" b="0" i="0" u="none" strike="noStrike" kern="0" cap="none" spc="0" normalizeH="0" baseline="0" noProof="0" dirty="0">
              <a:ln>
                <a:noFill/>
              </a:ln>
              <a:solidFill>
                <a:prstClr val="white"/>
              </a:solidFill>
              <a:effectLst/>
              <a:uLnTx/>
              <a:uFillTx/>
              <a:latin typeface="Calibri" panose="020F0502020204030204"/>
            </a:endParaRPr>
          </a:p>
        </p:txBody>
      </p:sp>
      <p:sp>
        <p:nvSpPr>
          <p:cNvPr id="8" name="Rectangle 7">
            <a:extLst>
              <a:ext uri="{FF2B5EF4-FFF2-40B4-BE49-F238E27FC236}">
                <a16:creationId xmlns:a16="http://schemas.microsoft.com/office/drawing/2014/main" id="{02B53825-CCFF-4470-8717-5E5CC758BA9D}"/>
              </a:ext>
            </a:extLst>
          </p:cNvPr>
          <p:cNvSpPr/>
          <p:nvPr/>
        </p:nvSpPr>
        <p:spPr>
          <a:xfrm>
            <a:off x="635000" y="2276039"/>
            <a:ext cx="10744200" cy="2554545"/>
          </a:xfrm>
          <a:prstGeom prst="rect">
            <a:avLst/>
          </a:prstGeom>
          <a:ln>
            <a:solidFill>
              <a:sysClr val="window" lastClr="FFFFFF">
                <a:lumMod val="85000"/>
              </a:sysClr>
            </a:solidFill>
          </a:ln>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nl-BE" sz="2000" b="0" i="0" u="none" strike="noStrike" kern="0" cap="none" spc="0" normalizeH="0" baseline="0" noProof="0" dirty="0">
                <a:ln>
                  <a:noFill/>
                </a:ln>
                <a:solidFill>
                  <a:srgbClr val="0000FF"/>
                </a:solidFill>
                <a:effectLst/>
                <a:uLnTx/>
                <a:uFillTx/>
                <a:latin typeface="Consolas" panose="020B0609020204030204" pitchFamily="49" charset="0"/>
              </a:rPr>
              <a:t>let</a:t>
            </a:r>
            <a:r>
              <a:rPr kumimoji="0" lang="nl-BE" sz="20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nl-BE" sz="2000" b="0" i="0" u="none" strike="noStrike" kern="0" cap="none" spc="0" normalizeH="0" baseline="0" noProof="0" dirty="0">
                <a:ln>
                  <a:noFill/>
                </a:ln>
                <a:solidFill>
                  <a:srgbClr val="001080"/>
                </a:solidFill>
                <a:effectLst/>
                <a:uLnTx/>
                <a:uFillTx/>
                <a:latin typeface="Consolas" panose="020B0609020204030204" pitchFamily="49" charset="0"/>
              </a:rPr>
              <a:t>xmlHttp</a:t>
            </a:r>
            <a:r>
              <a:rPr kumimoji="0" lang="nl-BE" sz="2000" b="0" i="0" u="none" strike="noStrike" kern="0" cap="none" spc="0" normalizeH="0" baseline="0" noProof="0" dirty="0">
                <a:ln>
                  <a:noFill/>
                </a:ln>
                <a:solidFill>
                  <a:srgbClr val="000000"/>
                </a:solidFill>
                <a:effectLst/>
                <a:uLnTx/>
                <a:uFillTx/>
                <a:latin typeface="Consolas" panose="020B0609020204030204" pitchFamily="49" charset="0"/>
              </a:rPr>
              <a:t> = </a:t>
            </a:r>
            <a:r>
              <a:rPr kumimoji="0" lang="nl-BE" sz="2000" b="0" i="0" u="none" strike="noStrike" kern="0" cap="none" spc="0" normalizeH="0" baseline="0" noProof="0" dirty="0">
                <a:ln>
                  <a:noFill/>
                </a:ln>
                <a:solidFill>
                  <a:srgbClr val="0000FF"/>
                </a:solidFill>
                <a:effectLst/>
                <a:uLnTx/>
                <a:uFillTx/>
                <a:latin typeface="Consolas" panose="020B0609020204030204" pitchFamily="49" charset="0"/>
              </a:rPr>
              <a:t>new</a:t>
            </a:r>
            <a:r>
              <a:rPr kumimoji="0" lang="nl-BE" sz="20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nl-BE" sz="2000" b="0" i="0" u="none" strike="noStrike" kern="0" cap="none" spc="0" normalizeH="0" baseline="0" noProof="0" dirty="0">
                <a:ln>
                  <a:noFill/>
                </a:ln>
                <a:solidFill>
                  <a:srgbClr val="001080"/>
                </a:solidFill>
                <a:effectLst/>
                <a:uLnTx/>
                <a:uFillTx/>
                <a:latin typeface="Consolas" panose="020B0609020204030204" pitchFamily="49" charset="0"/>
              </a:rPr>
              <a:t>XMLHttpRequest</a:t>
            </a:r>
            <a:r>
              <a:rPr kumimoji="0" lang="nl-BE" sz="2000" b="0" i="0" u="none" strike="noStrike" kern="0" cap="none" spc="0" normalizeH="0" baseline="0" noProof="0" dirty="0">
                <a:ln>
                  <a:noFill/>
                </a:ln>
                <a:solidFill>
                  <a:srgbClr val="000000"/>
                </a:solidFill>
                <a:effectLst/>
                <a:uLnTx/>
                <a:uFillTx/>
                <a:latin typeface="Consolas" panose="020B0609020204030204" pitchFamily="49" charset="0"/>
              </a:rPr>
              <a:t>();</a:t>
            </a:r>
          </a:p>
          <a:p>
            <a:pPr marL="0" marR="0" lvl="0" indent="0" defTabSz="914400" eaLnBrk="1" fontAlgn="auto" latinLnBrk="0" hangingPunct="1">
              <a:lnSpc>
                <a:spcPct val="100000"/>
              </a:lnSpc>
              <a:spcBef>
                <a:spcPts val="0"/>
              </a:spcBef>
              <a:spcAft>
                <a:spcPts val="0"/>
              </a:spcAft>
              <a:buClrTx/>
              <a:buSzTx/>
              <a:buFontTx/>
              <a:buNone/>
              <a:tabLst/>
              <a:defRPr/>
            </a:pPr>
            <a:r>
              <a:rPr kumimoji="0" lang="nl-BE" sz="2000" b="0" i="0" u="none" strike="noStrike" kern="0" cap="none" spc="0" normalizeH="0" baseline="0" noProof="0" dirty="0">
                <a:ln>
                  <a:noFill/>
                </a:ln>
                <a:solidFill>
                  <a:srgbClr val="001080"/>
                </a:solidFill>
                <a:effectLst/>
                <a:uLnTx/>
                <a:uFillTx/>
                <a:latin typeface="Consolas" panose="020B0609020204030204" pitchFamily="49" charset="0"/>
              </a:rPr>
              <a:t>xmlHttp</a:t>
            </a:r>
            <a:r>
              <a:rPr kumimoji="0" lang="nl-BE" sz="2000" b="0" i="0" u="none" strike="noStrike" kern="0" cap="none" spc="0" normalizeH="0" baseline="0" noProof="0" dirty="0">
                <a:ln>
                  <a:noFill/>
                </a:ln>
                <a:solidFill>
                  <a:srgbClr val="000000"/>
                </a:solidFill>
                <a:effectLst/>
                <a:uLnTx/>
                <a:uFillTx/>
                <a:latin typeface="Consolas" panose="020B0609020204030204" pitchFamily="49" charset="0"/>
              </a:rPr>
              <a:t>.</a:t>
            </a:r>
            <a:r>
              <a:rPr kumimoji="0" lang="nl-BE" sz="2000" b="0" i="0" u="none" strike="noStrike" kern="0" cap="none" spc="0" normalizeH="0" baseline="0" noProof="0" dirty="0">
                <a:ln>
                  <a:noFill/>
                </a:ln>
                <a:solidFill>
                  <a:srgbClr val="795E26"/>
                </a:solidFill>
                <a:effectLst/>
                <a:uLnTx/>
                <a:uFillTx/>
                <a:latin typeface="Consolas" panose="020B0609020204030204" pitchFamily="49" charset="0"/>
              </a:rPr>
              <a:t>onload</a:t>
            </a:r>
            <a:r>
              <a:rPr kumimoji="0" lang="nl-BE" sz="2000" b="0" i="0" u="none" strike="noStrike" kern="0" cap="none" spc="0" normalizeH="0" baseline="0" noProof="0" dirty="0">
                <a:ln>
                  <a:noFill/>
                </a:ln>
                <a:solidFill>
                  <a:srgbClr val="000000"/>
                </a:solidFill>
                <a:effectLst/>
                <a:uLnTx/>
                <a:uFillTx/>
                <a:latin typeface="Consolas" panose="020B0609020204030204" pitchFamily="49" charset="0"/>
              </a:rPr>
              <a:t> = () </a:t>
            </a:r>
            <a:r>
              <a:rPr kumimoji="0" lang="nl-BE" sz="2000" b="0" i="0" u="none" strike="noStrike" kern="0" cap="none" spc="0" normalizeH="0" baseline="0" noProof="0" dirty="0">
                <a:ln>
                  <a:noFill/>
                </a:ln>
                <a:solidFill>
                  <a:srgbClr val="0000FF"/>
                </a:solidFill>
                <a:effectLst/>
                <a:uLnTx/>
                <a:uFillTx/>
                <a:latin typeface="Consolas" panose="020B0609020204030204" pitchFamily="49" charset="0"/>
              </a:rPr>
              <a:t>=&gt;</a:t>
            </a:r>
            <a:r>
              <a:rPr kumimoji="0" lang="nl-BE" sz="2000" b="0" i="0" u="none" strike="noStrike" kern="0" cap="none" spc="0" normalizeH="0" baseline="0" noProof="0" dirty="0">
                <a:ln>
                  <a:noFill/>
                </a:ln>
                <a:solidFill>
                  <a:srgbClr val="000000"/>
                </a:solidFill>
                <a:effectLst/>
                <a:uLnTx/>
                <a:uFillTx/>
                <a:latin typeface="Consolas" panose="020B0609020204030204" pitchFamily="49" charset="0"/>
              </a:rPr>
              <a:t> {</a:t>
            </a:r>
          </a:p>
          <a:p>
            <a:pPr marL="0" marR="0" lvl="1" indent="0" defTabSz="914400" eaLnBrk="1" fontAlgn="auto" latinLnBrk="0" hangingPunct="1">
              <a:lnSpc>
                <a:spcPct val="100000"/>
              </a:lnSpc>
              <a:spcBef>
                <a:spcPts val="0"/>
              </a:spcBef>
              <a:spcAft>
                <a:spcPts val="0"/>
              </a:spcAft>
              <a:buClrTx/>
              <a:buSzTx/>
              <a:buFontTx/>
              <a:buNone/>
              <a:tabLst/>
              <a:defRPr/>
            </a:pPr>
            <a:r>
              <a:rPr kumimoji="0" lang="nl-BE" sz="2000" b="0" i="0" u="none" strike="noStrike" kern="0" cap="none" spc="0" normalizeH="0" baseline="0" noProof="0" dirty="0">
                <a:ln>
                  <a:noFill/>
                </a:ln>
                <a:solidFill>
                  <a:srgbClr val="AF00DB"/>
                </a:solidFill>
                <a:effectLst/>
                <a:uLnTx/>
                <a:uFillTx/>
                <a:latin typeface="Consolas" panose="020B0609020204030204" pitchFamily="49" charset="0"/>
              </a:rPr>
              <a:t>if</a:t>
            </a:r>
            <a:r>
              <a:rPr kumimoji="0" lang="nl-BE" sz="2000" b="0" i="0" u="none" strike="noStrike" kern="0" cap="none" spc="0" normalizeH="0" baseline="0" noProof="0" dirty="0">
                <a:ln>
                  <a:noFill/>
                </a:ln>
                <a:solidFill>
                  <a:srgbClr val="000000"/>
                </a:solidFill>
                <a:effectLst/>
                <a:uLnTx/>
                <a:uFillTx/>
                <a:latin typeface="Consolas" panose="020B0609020204030204" pitchFamily="49" charset="0"/>
              </a:rPr>
              <a:t>(</a:t>
            </a:r>
            <a:r>
              <a:rPr kumimoji="0" lang="nl-BE" sz="2000" b="0" i="0" u="none" strike="noStrike" kern="0" cap="none" spc="0" normalizeH="0" baseline="0" noProof="0" dirty="0">
                <a:ln>
                  <a:noFill/>
                </a:ln>
                <a:solidFill>
                  <a:srgbClr val="001080"/>
                </a:solidFill>
                <a:effectLst/>
                <a:uLnTx/>
                <a:uFillTx/>
                <a:latin typeface="Consolas" panose="020B0609020204030204" pitchFamily="49" charset="0"/>
              </a:rPr>
              <a:t>xmlHttp</a:t>
            </a:r>
            <a:r>
              <a:rPr kumimoji="0" lang="nl-BE" sz="2000" b="0" i="0" u="none" strike="noStrike" kern="0" cap="none" spc="0" normalizeH="0" baseline="0" noProof="0" dirty="0">
                <a:ln>
                  <a:noFill/>
                </a:ln>
                <a:solidFill>
                  <a:srgbClr val="000000"/>
                </a:solidFill>
                <a:effectLst/>
                <a:uLnTx/>
                <a:uFillTx/>
                <a:latin typeface="Consolas" panose="020B0609020204030204" pitchFamily="49" charset="0"/>
              </a:rPr>
              <a:t>.readyState === </a:t>
            </a:r>
            <a:r>
              <a:rPr kumimoji="0" lang="nl-BE" sz="2000" b="0" i="0" u="none" strike="noStrike" kern="0" cap="none" spc="0" normalizeH="0" baseline="0" noProof="0" dirty="0">
                <a:ln>
                  <a:noFill/>
                </a:ln>
                <a:solidFill>
                  <a:srgbClr val="09885A"/>
                </a:solidFill>
                <a:effectLst/>
                <a:uLnTx/>
                <a:uFillTx/>
                <a:latin typeface="Consolas" panose="020B0609020204030204" pitchFamily="49" charset="0"/>
              </a:rPr>
              <a:t>4</a:t>
            </a:r>
            <a:r>
              <a:rPr kumimoji="0" lang="nl-BE" sz="2000" b="0" i="0" u="none" strike="noStrike" kern="0" cap="none" spc="0" normalizeH="0" baseline="0" noProof="0" dirty="0">
                <a:ln>
                  <a:noFill/>
                </a:ln>
                <a:solidFill>
                  <a:srgbClr val="000000"/>
                </a:solidFill>
                <a:effectLst/>
                <a:uLnTx/>
                <a:uFillTx/>
                <a:latin typeface="Consolas" panose="020B0609020204030204" pitchFamily="49" charset="0"/>
              </a:rPr>
              <a:t> &amp;&amp; </a:t>
            </a:r>
            <a:r>
              <a:rPr kumimoji="0" lang="nl-BE" sz="2000" b="0" i="0" u="none" strike="noStrike" kern="0" cap="none" spc="0" normalizeH="0" baseline="0" noProof="0" dirty="0">
                <a:ln>
                  <a:noFill/>
                </a:ln>
                <a:solidFill>
                  <a:srgbClr val="001080"/>
                </a:solidFill>
                <a:effectLst/>
                <a:uLnTx/>
                <a:uFillTx/>
                <a:latin typeface="Consolas" panose="020B0609020204030204" pitchFamily="49" charset="0"/>
              </a:rPr>
              <a:t>xmlHttp</a:t>
            </a:r>
            <a:r>
              <a:rPr kumimoji="0" lang="nl-BE" sz="2000" b="0" i="0" u="none" strike="noStrike" kern="0" cap="none" spc="0" normalizeH="0" baseline="0" noProof="0" dirty="0">
                <a:ln>
                  <a:noFill/>
                </a:ln>
                <a:solidFill>
                  <a:srgbClr val="000000"/>
                </a:solidFill>
                <a:effectLst/>
                <a:uLnTx/>
                <a:uFillTx/>
                <a:latin typeface="Consolas" panose="020B0609020204030204" pitchFamily="49" charset="0"/>
              </a:rPr>
              <a:t>.status === </a:t>
            </a:r>
            <a:r>
              <a:rPr kumimoji="0" lang="nl-BE" sz="2000" b="0" i="0" u="none" strike="noStrike" kern="0" cap="none" spc="0" normalizeH="0" baseline="0" noProof="0" dirty="0">
                <a:ln>
                  <a:noFill/>
                </a:ln>
                <a:solidFill>
                  <a:srgbClr val="09885A"/>
                </a:solidFill>
                <a:effectLst/>
                <a:uLnTx/>
                <a:uFillTx/>
                <a:latin typeface="Consolas" panose="020B0609020204030204" pitchFamily="49" charset="0"/>
              </a:rPr>
              <a:t>200</a:t>
            </a:r>
            <a:r>
              <a:rPr kumimoji="0" lang="nl-BE" sz="2000" b="0" i="0" u="none" strike="noStrike" kern="0" cap="none" spc="0" normalizeH="0" baseline="0" noProof="0" dirty="0">
                <a:ln>
                  <a:noFill/>
                </a:ln>
                <a:solidFill>
                  <a:srgbClr val="000000"/>
                </a:solidFill>
                <a:effectLst/>
                <a:uLnTx/>
                <a:uFillTx/>
                <a:latin typeface="Consolas" panose="020B0609020204030204" pitchFamily="49" charset="0"/>
              </a:rPr>
              <a:t>){</a:t>
            </a:r>
          </a:p>
          <a:p>
            <a:pPr marL="0" marR="0" lvl="1" indent="0" defTabSz="914400" eaLnBrk="1" fontAlgn="auto" latinLnBrk="0" hangingPunct="1">
              <a:lnSpc>
                <a:spcPct val="100000"/>
              </a:lnSpc>
              <a:spcBef>
                <a:spcPts val="0"/>
              </a:spcBef>
              <a:spcAft>
                <a:spcPts val="0"/>
              </a:spcAft>
              <a:buClrTx/>
              <a:buSzTx/>
              <a:buFontTx/>
              <a:buNone/>
              <a:tabLst/>
              <a:defRPr/>
            </a:pPr>
            <a:r>
              <a:rPr kumimoji="0" lang="nl-BE" sz="2000" b="0" i="0" u="none" strike="noStrike" kern="0" cap="none" spc="0" normalizeH="0" baseline="0" noProof="0" dirty="0">
                <a:ln>
                  <a:noFill/>
                </a:ln>
                <a:solidFill>
                  <a:srgbClr val="008000"/>
                </a:solidFill>
                <a:effectLst/>
                <a:uLnTx/>
                <a:uFillTx/>
                <a:latin typeface="Consolas" panose="020B0609020204030204" pitchFamily="49" charset="0"/>
              </a:rPr>
              <a:t>	// do some HTML Stuff!!! </a:t>
            </a:r>
            <a:endParaRPr kumimoji="0" lang="nl-BE" sz="2000" b="0" i="0" u="none" strike="noStrike" kern="0" cap="none" spc="0" normalizeH="0" baseline="0" noProof="0" dirty="0">
              <a:ln>
                <a:noFill/>
              </a:ln>
              <a:solidFill>
                <a:srgbClr val="000000"/>
              </a:solidFill>
              <a:effectLst/>
              <a:uLnTx/>
              <a:uFillTx/>
              <a:latin typeface="Consolas" panose="020B0609020204030204" pitchFamily="49" charset="0"/>
            </a:endParaRPr>
          </a:p>
          <a:p>
            <a:pPr marL="0" marR="0" lvl="1" indent="0" defTabSz="914400" eaLnBrk="1" fontAlgn="auto" latinLnBrk="0" hangingPunct="1">
              <a:lnSpc>
                <a:spcPct val="100000"/>
              </a:lnSpc>
              <a:spcBef>
                <a:spcPts val="0"/>
              </a:spcBef>
              <a:spcAft>
                <a:spcPts val="0"/>
              </a:spcAft>
              <a:buClrTx/>
              <a:buSzTx/>
              <a:buFontTx/>
              <a:buNone/>
              <a:tabLst/>
              <a:defRPr/>
            </a:pPr>
            <a:r>
              <a:rPr kumimoji="0" lang="nl-BE" sz="2000" b="0" i="0" u="none" strike="noStrike" kern="0" cap="none" spc="0" normalizeH="0" baseline="0" noProof="0" dirty="0">
                <a:ln>
                  <a:noFill/>
                </a:ln>
                <a:solidFill>
                  <a:srgbClr val="000000"/>
                </a:solidFill>
                <a:effectLst/>
                <a:uLnTx/>
                <a:uFillTx/>
                <a:latin typeface="Consolas" panose="020B0609020204030204" pitchFamily="49" charset="0"/>
              </a:rPr>
              <a:t>}</a:t>
            </a:r>
          </a:p>
          <a:p>
            <a:pPr marL="0" marR="0" lvl="0" indent="0" defTabSz="914400" eaLnBrk="1" fontAlgn="auto" latinLnBrk="0" hangingPunct="1">
              <a:lnSpc>
                <a:spcPct val="100000"/>
              </a:lnSpc>
              <a:spcBef>
                <a:spcPts val="0"/>
              </a:spcBef>
              <a:spcAft>
                <a:spcPts val="0"/>
              </a:spcAft>
              <a:buClrTx/>
              <a:buSzTx/>
              <a:buFontTx/>
              <a:buNone/>
              <a:tabLst/>
              <a:defRPr/>
            </a:pPr>
            <a:r>
              <a:rPr kumimoji="0" lang="nl-BE" sz="2000" b="0" i="0" u="none" strike="noStrike" kern="0" cap="none" spc="0" normalizeH="0" baseline="0" noProof="0" dirty="0">
                <a:ln>
                  <a:noFill/>
                </a:ln>
                <a:solidFill>
                  <a:srgbClr val="000000"/>
                </a:solidFill>
                <a:effectLst/>
                <a:uLnTx/>
                <a:uFillTx/>
                <a:latin typeface="Consolas" panose="020B0609020204030204" pitchFamily="49" charset="0"/>
              </a:rPr>
              <a:t>};</a:t>
            </a:r>
          </a:p>
          <a:p>
            <a:pPr marL="0" marR="0" lvl="0" indent="0" defTabSz="914400" eaLnBrk="1" fontAlgn="auto" latinLnBrk="0" hangingPunct="1">
              <a:lnSpc>
                <a:spcPct val="100000"/>
              </a:lnSpc>
              <a:spcBef>
                <a:spcPts val="0"/>
              </a:spcBef>
              <a:spcAft>
                <a:spcPts val="0"/>
              </a:spcAft>
              <a:buClrTx/>
              <a:buSzTx/>
              <a:buFontTx/>
              <a:buNone/>
              <a:tabLst/>
              <a:defRPr/>
            </a:pPr>
            <a:br>
              <a:rPr kumimoji="0" lang="nl-BE" sz="2000" b="0" i="0" u="none" strike="noStrike" kern="0" cap="none" spc="0" normalizeH="0" baseline="0" noProof="0" dirty="0">
                <a:ln>
                  <a:noFill/>
                </a:ln>
                <a:solidFill>
                  <a:srgbClr val="000000"/>
                </a:solidFill>
                <a:effectLst/>
                <a:uLnTx/>
                <a:uFillTx/>
                <a:latin typeface="Consolas" panose="020B0609020204030204" pitchFamily="49" charset="0"/>
              </a:rPr>
            </a:br>
            <a:r>
              <a:rPr kumimoji="0" lang="nl-BE" sz="2000" b="0" i="0" u="none" strike="noStrike" kern="0" cap="none" spc="0" normalizeH="0" baseline="0" noProof="0" dirty="0">
                <a:ln>
                  <a:noFill/>
                </a:ln>
                <a:solidFill>
                  <a:srgbClr val="001080"/>
                </a:solidFill>
                <a:effectLst/>
                <a:uLnTx/>
                <a:uFillTx/>
                <a:latin typeface="Consolas" panose="020B0609020204030204" pitchFamily="49" charset="0"/>
              </a:rPr>
              <a:t>xmlHttp</a:t>
            </a:r>
            <a:r>
              <a:rPr kumimoji="0" lang="nl-BE" sz="2000" b="0" i="0" u="none" strike="noStrike" kern="0" cap="none" spc="0" normalizeH="0" baseline="0" noProof="0" dirty="0">
                <a:ln>
                  <a:noFill/>
                </a:ln>
                <a:solidFill>
                  <a:srgbClr val="000000"/>
                </a:solidFill>
                <a:effectLst/>
                <a:uLnTx/>
                <a:uFillTx/>
                <a:latin typeface="Consolas" panose="020B0609020204030204" pitchFamily="49" charset="0"/>
              </a:rPr>
              <a:t>.</a:t>
            </a:r>
            <a:r>
              <a:rPr kumimoji="0" lang="nl-BE" sz="2000" b="0" i="0" u="none" strike="noStrike" kern="0" cap="none" spc="0" normalizeH="0" baseline="0" noProof="0" dirty="0">
                <a:ln>
                  <a:noFill/>
                </a:ln>
                <a:solidFill>
                  <a:srgbClr val="001080"/>
                </a:solidFill>
                <a:effectLst/>
                <a:uLnTx/>
                <a:uFillTx/>
                <a:latin typeface="Consolas" panose="020B0609020204030204" pitchFamily="49" charset="0"/>
              </a:rPr>
              <a:t>send</a:t>
            </a:r>
            <a:r>
              <a:rPr kumimoji="0" lang="nl-BE" sz="2000" b="0" i="0" u="none" strike="noStrike" kern="0" cap="none" spc="0" normalizeH="0" baseline="0" noProof="0" dirty="0">
                <a:ln>
                  <a:noFill/>
                </a:ln>
                <a:solidFill>
                  <a:srgbClr val="000000"/>
                </a:solidFill>
                <a:effectLst/>
                <a:uLnTx/>
                <a:uFillTx/>
                <a:latin typeface="Consolas" panose="020B0609020204030204" pitchFamily="49" charset="0"/>
              </a:rPr>
              <a:t>(</a:t>
            </a:r>
            <a:r>
              <a:rPr kumimoji="0" lang="nl-BE" sz="2000" b="0" i="0" u="none" strike="noStrike" kern="0" cap="none" spc="0" normalizeH="0" baseline="0" noProof="0" dirty="0">
                <a:ln>
                  <a:noFill/>
                </a:ln>
                <a:solidFill>
                  <a:srgbClr val="A31515"/>
                </a:solidFill>
                <a:effectLst/>
                <a:uLnTx/>
                <a:uFillTx/>
                <a:latin typeface="Consolas" panose="020B0609020204030204" pitchFamily="49" charset="0"/>
              </a:rPr>
              <a:t>'GET'</a:t>
            </a:r>
            <a:r>
              <a:rPr kumimoji="0" lang="nl-BE" sz="20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nl-BE" sz="2000" b="0" i="0" u="none" strike="noStrike" kern="0" cap="none" spc="0" normalizeH="0" baseline="0" noProof="0" dirty="0">
                <a:ln>
                  <a:noFill/>
                </a:ln>
                <a:solidFill>
                  <a:srgbClr val="001080"/>
                </a:solidFill>
                <a:effectLst/>
                <a:uLnTx/>
                <a:uFillTx/>
                <a:latin typeface="Consolas" panose="020B0609020204030204" pitchFamily="49" charset="0"/>
              </a:rPr>
              <a:t>url</a:t>
            </a:r>
            <a:r>
              <a:rPr kumimoji="0" lang="nl-BE" sz="20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nl-BE" sz="2000" b="0" i="0" u="none" strike="noStrike" kern="0" cap="none" spc="0" normalizeH="0" baseline="0" noProof="0" dirty="0">
                <a:ln>
                  <a:noFill/>
                </a:ln>
                <a:solidFill>
                  <a:srgbClr val="0000FF"/>
                </a:solidFill>
                <a:effectLst/>
                <a:uLnTx/>
                <a:uFillTx/>
                <a:latin typeface="Consolas" panose="020B0609020204030204" pitchFamily="49" charset="0"/>
              </a:rPr>
              <a:t>true</a:t>
            </a:r>
            <a:r>
              <a:rPr kumimoji="0" lang="nl-BE" sz="2000" b="0" i="0" u="none" strike="noStrike" kern="0" cap="none" spc="0" normalizeH="0" baseline="0" noProof="0" dirty="0">
                <a:ln>
                  <a:noFill/>
                </a:ln>
                <a:solidFill>
                  <a:srgbClr val="000000"/>
                </a:solidFill>
                <a:effectLst/>
                <a:uLnTx/>
                <a:uFillTx/>
                <a:latin typeface="Consolas" panose="020B0609020204030204" pitchFamily="49" charset="0"/>
              </a:rPr>
              <a:t>);</a:t>
            </a:r>
          </a:p>
        </p:txBody>
      </p:sp>
      <p:sp>
        <p:nvSpPr>
          <p:cNvPr id="9" name="Rectangle 8">
            <a:extLst>
              <a:ext uri="{FF2B5EF4-FFF2-40B4-BE49-F238E27FC236}">
                <a16:creationId xmlns:a16="http://schemas.microsoft.com/office/drawing/2014/main" id="{F3CD3E97-9C40-44B8-847D-A9F1FD075EF1}"/>
              </a:ext>
            </a:extLst>
          </p:cNvPr>
          <p:cNvSpPr/>
          <p:nvPr/>
        </p:nvSpPr>
        <p:spPr>
          <a:xfrm>
            <a:off x="1092200" y="2908300"/>
            <a:ext cx="9430996" cy="1016000"/>
          </a:xfrm>
          <a:prstGeom prst="rect">
            <a:avLst/>
          </a:prstGeom>
          <a:noFill/>
          <a:ln w="12700" cap="flat" cmpd="sng" algn="ctr">
            <a:solidFill>
              <a:srgbClr val="FF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B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2565151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Thinking woman PNG images free download, woman PNG">
            <a:extLst>
              <a:ext uri="{FF2B5EF4-FFF2-40B4-BE49-F238E27FC236}">
                <a16:creationId xmlns:a16="http://schemas.microsoft.com/office/drawing/2014/main" id="{A9880937-5826-4058-8C19-AFAEF9FA63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68913" y="1349375"/>
            <a:ext cx="5419725" cy="466725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F3B46945-3CA8-4A8C-A114-36B80F06E5D6}"/>
              </a:ext>
            </a:extLst>
          </p:cNvPr>
          <p:cNvSpPr txBox="1"/>
          <p:nvPr/>
        </p:nvSpPr>
        <p:spPr>
          <a:xfrm>
            <a:off x="384969" y="1195407"/>
            <a:ext cx="4738798" cy="1077218"/>
          </a:xfrm>
          <a:prstGeom prst="rect">
            <a:avLst/>
          </a:prstGeom>
          <a:noFill/>
          <a:ln>
            <a:solidFill>
              <a:schemeClr val="bg1">
                <a:lumMod val="85000"/>
              </a:schemeClr>
            </a:solidFill>
          </a:ln>
        </p:spPr>
        <p:txBody>
          <a:bodyPr wrap="none" rtlCol="0">
            <a:spAutoFit/>
          </a:bodyPr>
          <a:lstStyle/>
          <a:p>
            <a:r>
              <a:rPr lang="nl-BE" sz="3200" dirty="0"/>
              <a:t>How do we even know,</a:t>
            </a:r>
          </a:p>
          <a:p>
            <a:r>
              <a:rPr lang="nl-BE" sz="3200" dirty="0"/>
              <a:t>when our phone is fixed?</a:t>
            </a:r>
            <a:endParaRPr lang="en-BE" sz="3200" dirty="0"/>
          </a:p>
        </p:txBody>
      </p:sp>
    </p:spTree>
    <p:extLst>
      <p:ext uri="{BB962C8B-B14F-4D97-AF65-F5344CB8AC3E}">
        <p14:creationId xmlns:p14="http://schemas.microsoft.com/office/powerpoint/2010/main" val="399462765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Nice 7 voip">
            <a:extLst>
              <a:ext uri="{FF2B5EF4-FFF2-40B4-BE49-F238E27FC236}">
                <a16:creationId xmlns:a16="http://schemas.microsoft.com/office/drawing/2014/main" id="{4CD60E3A-A6C7-4E4D-8777-DAB4A39357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2836" y="1803400"/>
            <a:ext cx="4473277" cy="45085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ADC0F309-BF54-457E-A6FB-83C7B3D2883B}"/>
              </a:ext>
            </a:extLst>
          </p:cNvPr>
          <p:cNvSpPr txBox="1"/>
          <p:nvPr/>
        </p:nvSpPr>
        <p:spPr>
          <a:xfrm>
            <a:off x="850900" y="902732"/>
            <a:ext cx="3781805" cy="584775"/>
          </a:xfrm>
          <a:prstGeom prst="rect">
            <a:avLst/>
          </a:prstGeom>
          <a:solidFill>
            <a:schemeClr val="tx1"/>
          </a:solidFill>
          <a:ln>
            <a:solidFill>
              <a:schemeClr val="bg1">
                <a:lumMod val="85000"/>
              </a:schemeClr>
            </a:solidFill>
          </a:ln>
        </p:spPr>
        <p:txBody>
          <a:bodyPr wrap="none" rtlCol="0">
            <a:spAutoFit/>
          </a:bodyPr>
          <a:lstStyle/>
          <a:p>
            <a:r>
              <a:rPr lang="nl-BE" sz="3200" dirty="0">
                <a:solidFill>
                  <a:schemeClr val="bg1"/>
                </a:solidFill>
              </a:rPr>
              <a:t>Is my phone ready?</a:t>
            </a:r>
            <a:endParaRPr lang="en-BE" sz="3200" dirty="0">
              <a:solidFill>
                <a:schemeClr val="bg1"/>
              </a:solidFill>
            </a:endParaRPr>
          </a:p>
        </p:txBody>
      </p:sp>
    </p:spTree>
    <p:extLst>
      <p:ext uri="{BB962C8B-B14F-4D97-AF65-F5344CB8AC3E}">
        <p14:creationId xmlns:p14="http://schemas.microsoft.com/office/powerpoint/2010/main" val="65385064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Nice 7 voip">
            <a:extLst>
              <a:ext uri="{FF2B5EF4-FFF2-40B4-BE49-F238E27FC236}">
                <a16:creationId xmlns:a16="http://schemas.microsoft.com/office/drawing/2014/main" id="{4CD60E3A-A6C7-4E4D-8777-DAB4A39357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2836" y="1803400"/>
            <a:ext cx="4473277" cy="45085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ADC0F309-BF54-457E-A6FB-83C7B3D2883B}"/>
              </a:ext>
            </a:extLst>
          </p:cNvPr>
          <p:cNvSpPr txBox="1"/>
          <p:nvPr/>
        </p:nvSpPr>
        <p:spPr>
          <a:xfrm>
            <a:off x="850900" y="902732"/>
            <a:ext cx="3781805" cy="584775"/>
          </a:xfrm>
          <a:prstGeom prst="rect">
            <a:avLst/>
          </a:prstGeom>
          <a:solidFill>
            <a:schemeClr val="tx1"/>
          </a:solidFill>
          <a:ln>
            <a:solidFill>
              <a:schemeClr val="bg1">
                <a:lumMod val="85000"/>
              </a:schemeClr>
            </a:solidFill>
          </a:ln>
        </p:spPr>
        <p:txBody>
          <a:bodyPr wrap="none" rtlCol="0">
            <a:spAutoFit/>
          </a:bodyPr>
          <a:lstStyle/>
          <a:p>
            <a:r>
              <a:rPr lang="nl-BE" sz="3200" dirty="0">
                <a:solidFill>
                  <a:schemeClr val="bg1"/>
                </a:solidFill>
              </a:rPr>
              <a:t>Is my phone ready?</a:t>
            </a:r>
            <a:endParaRPr lang="en-BE" sz="3200" dirty="0">
              <a:solidFill>
                <a:schemeClr val="bg1"/>
              </a:solidFill>
            </a:endParaRPr>
          </a:p>
        </p:txBody>
      </p:sp>
      <p:sp>
        <p:nvSpPr>
          <p:cNvPr id="4" name="TextBox 3">
            <a:extLst>
              <a:ext uri="{FF2B5EF4-FFF2-40B4-BE49-F238E27FC236}">
                <a16:creationId xmlns:a16="http://schemas.microsoft.com/office/drawing/2014/main" id="{1E8CB420-771D-47B4-9925-CF255F2F1AC9}"/>
              </a:ext>
            </a:extLst>
          </p:cNvPr>
          <p:cNvSpPr txBox="1"/>
          <p:nvPr/>
        </p:nvSpPr>
        <p:spPr>
          <a:xfrm>
            <a:off x="850900" y="1603989"/>
            <a:ext cx="2690160" cy="584775"/>
          </a:xfrm>
          <a:prstGeom prst="rect">
            <a:avLst/>
          </a:prstGeom>
          <a:solidFill>
            <a:schemeClr val="tx1"/>
          </a:solidFill>
          <a:ln>
            <a:solidFill>
              <a:schemeClr val="bg1">
                <a:lumMod val="85000"/>
              </a:schemeClr>
            </a:solidFill>
          </a:ln>
        </p:spPr>
        <p:txBody>
          <a:bodyPr wrap="none" rtlCol="0">
            <a:spAutoFit/>
          </a:bodyPr>
          <a:lstStyle/>
          <a:p>
            <a:r>
              <a:rPr lang="nl-BE" sz="3200" dirty="0">
                <a:solidFill>
                  <a:schemeClr val="bg1"/>
                </a:solidFill>
              </a:rPr>
              <a:t>Is it fixed yet?</a:t>
            </a:r>
            <a:endParaRPr lang="en-BE" sz="3200" dirty="0">
              <a:solidFill>
                <a:schemeClr val="bg1"/>
              </a:solidFill>
            </a:endParaRPr>
          </a:p>
        </p:txBody>
      </p:sp>
    </p:spTree>
    <p:extLst>
      <p:ext uri="{BB962C8B-B14F-4D97-AF65-F5344CB8AC3E}">
        <p14:creationId xmlns:p14="http://schemas.microsoft.com/office/powerpoint/2010/main" val="25558084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5FB4719-2132-4266-AE06-CFDA06B07670}"/>
              </a:ext>
            </a:extLst>
          </p:cNvPr>
          <p:cNvSpPr>
            <a:spLocks noGrp="1"/>
          </p:cNvSpPr>
          <p:nvPr>
            <p:ph type="title"/>
          </p:nvPr>
        </p:nvSpPr>
        <p:spPr/>
        <p:txBody>
          <a:bodyPr/>
          <a:lstStyle/>
          <a:p>
            <a:r>
              <a:rPr lang="nl-BE" dirty="0"/>
              <a:t>Problem with JavaScript</a:t>
            </a:r>
            <a:endParaRPr lang="en-BE" dirty="0"/>
          </a:p>
        </p:txBody>
      </p:sp>
      <p:sp>
        <p:nvSpPr>
          <p:cNvPr id="8" name="Content Placeholder 7">
            <a:extLst>
              <a:ext uri="{FF2B5EF4-FFF2-40B4-BE49-F238E27FC236}">
                <a16:creationId xmlns:a16="http://schemas.microsoft.com/office/drawing/2014/main" id="{95604326-8EB3-4D3F-8DEA-25DA1AA09FB8}"/>
              </a:ext>
            </a:extLst>
          </p:cNvPr>
          <p:cNvSpPr>
            <a:spLocks noGrp="1"/>
          </p:cNvSpPr>
          <p:nvPr>
            <p:ph idx="1"/>
          </p:nvPr>
        </p:nvSpPr>
        <p:spPr/>
        <p:txBody>
          <a:bodyPr/>
          <a:lstStyle/>
          <a:p>
            <a:r>
              <a:rPr lang="nl-BE" dirty="0"/>
              <a:t>JavaScript is based on a language that wasn’t meant to be used in big data applications</a:t>
            </a:r>
          </a:p>
          <a:p>
            <a:endParaRPr lang="nl-BE" dirty="0"/>
          </a:p>
          <a:p>
            <a:r>
              <a:rPr lang="nl-BE" dirty="0"/>
              <a:t>With the arrival of ES5 and ES6, more and more OO features were added to the ECMA standards</a:t>
            </a:r>
          </a:p>
          <a:p>
            <a:endParaRPr lang="nl-BE" dirty="0"/>
          </a:p>
          <a:p>
            <a:r>
              <a:rPr lang="nl-BE" dirty="0"/>
              <a:t>But</a:t>
            </a:r>
          </a:p>
          <a:p>
            <a:pPr lvl="1"/>
            <a:r>
              <a:rPr lang="nl-BE" sz="2000" dirty="0"/>
              <a:t>No type support</a:t>
            </a:r>
          </a:p>
          <a:p>
            <a:pPr lvl="1"/>
            <a:r>
              <a:rPr lang="nl-BE" sz="2000" dirty="0"/>
              <a:t>Not every feature is supported in all browsers</a:t>
            </a:r>
          </a:p>
          <a:p>
            <a:endParaRPr lang="en-BE" dirty="0"/>
          </a:p>
        </p:txBody>
      </p:sp>
    </p:spTree>
    <p:extLst>
      <p:ext uri="{BB962C8B-B14F-4D97-AF65-F5344CB8AC3E}">
        <p14:creationId xmlns:p14="http://schemas.microsoft.com/office/powerpoint/2010/main" val="273132795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Nice 7 voip">
            <a:extLst>
              <a:ext uri="{FF2B5EF4-FFF2-40B4-BE49-F238E27FC236}">
                <a16:creationId xmlns:a16="http://schemas.microsoft.com/office/drawing/2014/main" id="{4CD60E3A-A6C7-4E4D-8777-DAB4A39357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2836" y="1803400"/>
            <a:ext cx="4473277" cy="45085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ADC0F309-BF54-457E-A6FB-83C7B3D2883B}"/>
              </a:ext>
            </a:extLst>
          </p:cNvPr>
          <p:cNvSpPr txBox="1"/>
          <p:nvPr/>
        </p:nvSpPr>
        <p:spPr>
          <a:xfrm>
            <a:off x="850900" y="902732"/>
            <a:ext cx="3781805" cy="584775"/>
          </a:xfrm>
          <a:prstGeom prst="rect">
            <a:avLst/>
          </a:prstGeom>
          <a:solidFill>
            <a:schemeClr val="tx1"/>
          </a:solidFill>
          <a:ln>
            <a:solidFill>
              <a:schemeClr val="bg1">
                <a:lumMod val="85000"/>
              </a:schemeClr>
            </a:solidFill>
          </a:ln>
        </p:spPr>
        <p:txBody>
          <a:bodyPr wrap="none" rtlCol="0">
            <a:spAutoFit/>
          </a:bodyPr>
          <a:lstStyle/>
          <a:p>
            <a:r>
              <a:rPr lang="nl-BE" sz="3200" dirty="0">
                <a:solidFill>
                  <a:schemeClr val="bg1"/>
                </a:solidFill>
              </a:rPr>
              <a:t>Is my phone ready?</a:t>
            </a:r>
            <a:endParaRPr lang="en-BE" sz="3200" dirty="0">
              <a:solidFill>
                <a:schemeClr val="bg1"/>
              </a:solidFill>
            </a:endParaRPr>
          </a:p>
        </p:txBody>
      </p:sp>
      <p:sp>
        <p:nvSpPr>
          <p:cNvPr id="4" name="TextBox 3">
            <a:extLst>
              <a:ext uri="{FF2B5EF4-FFF2-40B4-BE49-F238E27FC236}">
                <a16:creationId xmlns:a16="http://schemas.microsoft.com/office/drawing/2014/main" id="{1E8CB420-771D-47B4-9925-CF255F2F1AC9}"/>
              </a:ext>
            </a:extLst>
          </p:cNvPr>
          <p:cNvSpPr txBox="1"/>
          <p:nvPr/>
        </p:nvSpPr>
        <p:spPr>
          <a:xfrm>
            <a:off x="850900" y="1603989"/>
            <a:ext cx="2690160" cy="584775"/>
          </a:xfrm>
          <a:prstGeom prst="rect">
            <a:avLst/>
          </a:prstGeom>
          <a:solidFill>
            <a:schemeClr val="tx1"/>
          </a:solidFill>
          <a:ln>
            <a:solidFill>
              <a:schemeClr val="bg1">
                <a:lumMod val="85000"/>
              </a:schemeClr>
            </a:solidFill>
          </a:ln>
        </p:spPr>
        <p:txBody>
          <a:bodyPr wrap="none" rtlCol="0">
            <a:spAutoFit/>
          </a:bodyPr>
          <a:lstStyle/>
          <a:p>
            <a:r>
              <a:rPr lang="nl-BE" sz="3200" dirty="0">
                <a:solidFill>
                  <a:schemeClr val="bg1"/>
                </a:solidFill>
              </a:rPr>
              <a:t>Is it fixed yet?</a:t>
            </a:r>
            <a:endParaRPr lang="en-BE" sz="3200" dirty="0">
              <a:solidFill>
                <a:schemeClr val="bg1"/>
              </a:solidFill>
            </a:endParaRPr>
          </a:p>
        </p:txBody>
      </p:sp>
      <p:sp>
        <p:nvSpPr>
          <p:cNvPr id="5" name="TextBox 4">
            <a:extLst>
              <a:ext uri="{FF2B5EF4-FFF2-40B4-BE49-F238E27FC236}">
                <a16:creationId xmlns:a16="http://schemas.microsoft.com/office/drawing/2014/main" id="{EB4D7679-5CE1-4919-B135-C083205A440F}"/>
              </a:ext>
            </a:extLst>
          </p:cNvPr>
          <p:cNvSpPr txBox="1"/>
          <p:nvPr/>
        </p:nvSpPr>
        <p:spPr>
          <a:xfrm>
            <a:off x="850900" y="2305246"/>
            <a:ext cx="2007281" cy="584775"/>
          </a:xfrm>
          <a:prstGeom prst="rect">
            <a:avLst/>
          </a:prstGeom>
          <a:solidFill>
            <a:schemeClr val="tx1"/>
          </a:solidFill>
          <a:ln>
            <a:solidFill>
              <a:schemeClr val="bg1">
                <a:lumMod val="85000"/>
              </a:schemeClr>
            </a:solidFill>
          </a:ln>
        </p:spPr>
        <p:txBody>
          <a:bodyPr wrap="none" rtlCol="0">
            <a:spAutoFit/>
          </a:bodyPr>
          <a:lstStyle/>
          <a:p>
            <a:r>
              <a:rPr lang="nl-BE" sz="3200" dirty="0">
                <a:solidFill>
                  <a:schemeClr val="bg1"/>
                </a:solidFill>
              </a:rPr>
              <a:t>And now?</a:t>
            </a:r>
            <a:endParaRPr lang="en-BE" sz="3200" dirty="0">
              <a:solidFill>
                <a:schemeClr val="bg1"/>
              </a:solidFill>
            </a:endParaRPr>
          </a:p>
        </p:txBody>
      </p:sp>
    </p:spTree>
    <p:extLst>
      <p:ext uri="{BB962C8B-B14F-4D97-AF65-F5344CB8AC3E}">
        <p14:creationId xmlns:p14="http://schemas.microsoft.com/office/powerpoint/2010/main" val="173057702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Nice 7 voip">
            <a:extLst>
              <a:ext uri="{FF2B5EF4-FFF2-40B4-BE49-F238E27FC236}">
                <a16:creationId xmlns:a16="http://schemas.microsoft.com/office/drawing/2014/main" id="{4CD60E3A-A6C7-4E4D-8777-DAB4A39357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2836" y="1803400"/>
            <a:ext cx="4473277" cy="45085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ADC0F309-BF54-457E-A6FB-83C7B3D2883B}"/>
              </a:ext>
            </a:extLst>
          </p:cNvPr>
          <p:cNvSpPr txBox="1"/>
          <p:nvPr/>
        </p:nvSpPr>
        <p:spPr>
          <a:xfrm>
            <a:off x="850900" y="902732"/>
            <a:ext cx="3781805" cy="584775"/>
          </a:xfrm>
          <a:prstGeom prst="rect">
            <a:avLst/>
          </a:prstGeom>
          <a:solidFill>
            <a:schemeClr val="tx1"/>
          </a:solidFill>
          <a:ln>
            <a:solidFill>
              <a:schemeClr val="bg1">
                <a:lumMod val="85000"/>
              </a:schemeClr>
            </a:solidFill>
          </a:ln>
        </p:spPr>
        <p:txBody>
          <a:bodyPr wrap="none" rtlCol="0">
            <a:spAutoFit/>
          </a:bodyPr>
          <a:lstStyle/>
          <a:p>
            <a:r>
              <a:rPr lang="nl-BE" sz="3200" dirty="0">
                <a:solidFill>
                  <a:schemeClr val="bg1"/>
                </a:solidFill>
              </a:rPr>
              <a:t>Is my phone ready?</a:t>
            </a:r>
            <a:endParaRPr lang="en-BE" sz="3200" dirty="0">
              <a:solidFill>
                <a:schemeClr val="bg1"/>
              </a:solidFill>
            </a:endParaRPr>
          </a:p>
        </p:txBody>
      </p:sp>
      <p:sp>
        <p:nvSpPr>
          <p:cNvPr id="4" name="TextBox 3">
            <a:extLst>
              <a:ext uri="{FF2B5EF4-FFF2-40B4-BE49-F238E27FC236}">
                <a16:creationId xmlns:a16="http://schemas.microsoft.com/office/drawing/2014/main" id="{1E8CB420-771D-47B4-9925-CF255F2F1AC9}"/>
              </a:ext>
            </a:extLst>
          </p:cNvPr>
          <p:cNvSpPr txBox="1"/>
          <p:nvPr/>
        </p:nvSpPr>
        <p:spPr>
          <a:xfrm>
            <a:off x="850900" y="1603989"/>
            <a:ext cx="2690160" cy="584775"/>
          </a:xfrm>
          <a:prstGeom prst="rect">
            <a:avLst/>
          </a:prstGeom>
          <a:solidFill>
            <a:schemeClr val="tx1"/>
          </a:solidFill>
          <a:ln>
            <a:solidFill>
              <a:schemeClr val="bg1">
                <a:lumMod val="85000"/>
              </a:schemeClr>
            </a:solidFill>
          </a:ln>
        </p:spPr>
        <p:txBody>
          <a:bodyPr wrap="none" rtlCol="0">
            <a:spAutoFit/>
          </a:bodyPr>
          <a:lstStyle/>
          <a:p>
            <a:r>
              <a:rPr lang="nl-BE" sz="3200" dirty="0">
                <a:solidFill>
                  <a:schemeClr val="bg1"/>
                </a:solidFill>
              </a:rPr>
              <a:t>Is it fixed yet?</a:t>
            </a:r>
            <a:endParaRPr lang="en-BE" sz="3200" dirty="0">
              <a:solidFill>
                <a:schemeClr val="bg1"/>
              </a:solidFill>
            </a:endParaRPr>
          </a:p>
        </p:txBody>
      </p:sp>
      <p:sp>
        <p:nvSpPr>
          <p:cNvPr id="5" name="TextBox 4">
            <a:extLst>
              <a:ext uri="{FF2B5EF4-FFF2-40B4-BE49-F238E27FC236}">
                <a16:creationId xmlns:a16="http://schemas.microsoft.com/office/drawing/2014/main" id="{EB4D7679-5CE1-4919-B135-C083205A440F}"/>
              </a:ext>
            </a:extLst>
          </p:cNvPr>
          <p:cNvSpPr txBox="1"/>
          <p:nvPr/>
        </p:nvSpPr>
        <p:spPr>
          <a:xfrm>
            <a:off x="850900" y="2305246"/>
            <a:ext cx="2007281" cy="584775"/>
          </a:xfrm>
          <a:prstGeom prst="rect">
            <a:avLst/>
          </a:prstGeom>
          <a:solidFill>
            <a:schemeClr val="tx1"/>
          </a:solidFill>
          <a:ln>
            <a:solidFill>
              <a:schemeClr val="bg1">
                <a:lumMod val="85000"/>
              </a:schemeClr>
            </a:solidFill>
          </a:ln>
        </p:spPr>
        <p:txBody>
          <a:bodyPr wrap="none" rtlCol="0">
            <a:spAutoFit/>
          </a:bodyPr>
          <a:lstStyle/>
          <a:p>
            <a:r>
              <a:rPr lang="nl-BE" sz="3200" dirty="0">
                <a:solidFill>
                  <a:schemeClr val="bg1"/>
                </a:solidFill>
              </a:rPr>
              <a:t>And now?</a:t>
            </a:r>
            <a:endParaRPr lang="en-BE" sz="3200" dirty="0">
              <a:solidFill>
                <a:schemeClr val="bg1"/>
              </a:solidFill>
            </a:endParaRPr>
          </a:p>
        </p:txBody>
      </p:sp>
      <p:pic>
        <p:nvPicPr>
          <p:cNvPr id="6" name="Picture 2" descr="Home - Craving Curries">
            <a:extLst>
              <a:ext uri="{FF2B5EF4-FFF2-40B4-BE49-F238E27FC236}">
                <a16:creationId xmlns:a16="http://schemas.microsoft.com/office/drawing/2014/main" id="{7380AD7B-27F5-4390-9A2F-9E0DC73B64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8472" y="-817007"/>
            <a:ext cx="9753600" cy="6505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726205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53A707-0012-4082-9749-19BBF3EDCAE3}"/>
              </a:ext>
            </a:extLst>
          </p:cNvPr>
          <p:cNvSpPr>
            <a:spLocks noGrp="1"/>
          </p:cNvSpPr>
          <p:nvPr>
            <p:ph type="title"/>
          </p:nvPr>
        </p:nvSpPr>
        <p:spPr/>
        <p:txBody>
          <a:bodyPr/>
          <a:lstStyle/>
          <a:p>
            <a:r>
              <a:rPr lang="nl-BE" dirty="0"/>
              <a:t>Callback</a:t>
            </a:r>
            <a:endParaRPr lang="en-BE" dirty="0"/>
          </a:p>
        </p:txBody>
      </p:sp>
      <p:pic>
        <p:nvPicPr>
          <p:cNvPr id="4" name="Picture 2" descr="Accounting | Healthcare | Back Office Services | Software ...">
            <a:extLst>
              <a:ext uri="{FF2B5EF4-FFF2-40B4-BE49-F238E27FC236}">
                <a16:creationId xmlns:a16="http://schemas.microsoft.com/office/drawing/2014/main" id="{F67F9EDD-C49F-47B1-AE20-5DFD54A98A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7349" y="1717952"/>
            <a:ext cx="5565775" cy="429867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Smartphone, Mobile Phone Screen Repair &amp; Replacement ...">
            <a:extLst>
              <a:ext uri="{FF2B5EF4-FFF2-40B4-BE49-F238E27FC236}">
                <a16:creationId xmlns:a16="http://schemas.microsoft.com/office/drawing/2014/main" id="{763376C3-3450-4EA6-8E78-0FC735ED287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5878" b="11248"/>
          <a:stretch/>
        </p:blipFill>
        <p:spPr bwMode="auto">
          <a:xfrm>
            <a:off x="4683126" y="1784739"/>
            <a:ext cx="1402540" cy="231379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64DB09B3-22DB-4D41-8245-A1D8382E5626}"/>
              </a:ext>
            </a:extLst>
          </p:cNvPr>
          <p:cNvSpPr txBox="1"/>
          <p:nvPr/>
        </p:nvSpPr>
        <p:spPr>
          <a:xfrm>
            <a:off x="6506282" y="2680025"/>
            <a:ext cx="3572516" cy="523220"/>
          </a:xfrm>
          <a:prstGeom prst="rect">
            <a:avLst/>
          </a:prstGeom>
          <a:solidFill>
            <a:schemeClr val="tx1"/>
          </a:solidFill>
        </p:spPr>
        <p:txBody>
          <a:bodyPr wrap="none" rtlCol="0">
            <a:spAutoFit/>
          </a:bodyPr>
          <a:lstStyle/>
          <a:p>
            <a:r>
              <a:rPr lang="nl-BE" sz="2800" dirty="0">
                <a:solidFill>
                  <a:schemeClr val="bg1"/>
                </a:solidFill>
              </a:rPr>
              <a:t>Your phone is ready?</a:t>
            </a:r>
            <a:endParaRPr lang="en-BE" sz="2800" dirty="0">
              <a:solidFill>
                <a:schemeClr val="bg1"/>
              </a:solidFill>
            </a:endParaRPr>
          </a:p>
        </p:txBody>
      </p:sp>
    </p:spTree>
    <p:extLst>
      <p:ext uri="{BB962C8B-B14F-4D97-AF65-F5344CB8AC3E}">
        <p14:creationId xmlns:p14="http://schemas.microsoft.com/office/powerpoint/2010/main" val="252573999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98C1CD3-3EA9-4214-ACCB-F945716F8DBE}"/>
              </a:ext>
            </a:extLst>
          </p:cNvPr>
          <p:cNvSpPr/>
          <p:nvPr/>
        </p:nvSpPr>
        <p:spPr>
          <a:xfrm>
            <a:off x="646906" y="818663"/>
            <a:ext cx="9394825" cy="4093428"/>
          </a:xfrm>
          <a:prstGeom prst="rect">
            <a:avLst/>
          </a:prstGeom>
          <a:ln>
            <a:solidFill>
              <a:schemeClr val="bg1">
                <a:lumMod val="85000"/>
              </a:schemeClr>
            </a:solidFill>
          </a:ln>
        </p:spPr>
        <p:txBody>
          <a:bodyPr wrap="square">
            <a:spAutoFit/>
          </a:bodyPr>
          <a:lstStyle/>
          <a:p>
            <a:r>
              <a:rPr lang="nl-BE" sz="2000" dirty="0">
                <a:solidFill>
                  <a:srgbClr val="0000FF"/>
                </a:solidFill>
                <a:latin typeface="Consolas" panose="020B0609020204030204" pitchFamily="49" charset="0"/>
              </a:rPr>
              <a:t>let</a:t>
            </a:r>
            <a:r>
              <a:rPr lang="nl-BE" sz="2000" dirty="0">
                <a:solidFill>
                  <a:srgbClr val="000000"/>
                </a:solidFill>
                <a:latin typeface="Consolas" panose="020B0609020204030204" pitchFamily="49" charset="0"/>
              </a:rPr>
              <a:t> </a:t>
            </a:r>
            <a:r>
              <a:rPr lang="nl-BE" sz="2000" dirty="0">
                <a:solidFill>
                  <a:srgbClr val="795E26"/>
                </a:solidFill>
                <a:latin typeface="Consolas" panose="020B0609020204030204" pitchFamily="49" charset="0"/>
              </a:rPr>
              <a:t>fix_telephone </a:t>
            </a:r>
            <a:r>
              <a:rPr lang="nl-BE" sz="2000" dirty="0">
                <a:solidFill>
                  <a:srgbClr val="000000"/>
                </a:solidFill>
                <a:latin typeface="Consolas" panose="020B0609020204030204" pitchFamily="49" charset="0"/>
              </a:rPr>
              <a:t>= </a:t>
            </a:r>
            <a:r>
              <a:rPr lang="nl-BE" sz="2000" dirty="0">
                <a:solidFill>
                  <a:srgbClr val="0000FF"/>
                </a:solidFill>
                <a:latin typeface="Consolas" panose="020B0609020204030204" pitchFamily="49" charset="0"/>
              </a:rPr>
              <a:t>function</a:t>
            </a:r>
            <a:r>
              <a:rPr lang="nl-BE" sz="2000" dirty="0">
                <a:solidFill>
                  <a:srgbClr val="000000"/>
                </a:solidFill>
                <a:latin typeface="Consolas" panose="020B0609020204030204" pitchFamily="49" charset="0"/>
              </a:rPr>
              <a:t>(</a:t>
            </a:r>
            <a:r>
              <a:rPr lang="nl-BE" sz="2000" dirty="0">
                <a:solidFill>
                  <a:srgbClr val="001080"/>
                </a:solidFill>
                <a:latin typeface="Consolas" panose="020B0609020204030204" pitchFamily="49" charset="0"/>
              </a:rPr>
              <a:t>url</a:t>
            </a:r>
            <a:r>
              <a:rPr lang="nl-BE" sz="2000" dirty="0">
                <a:solidFill>
                  <a:srgbClr val="000000"/>
                </a:solidFill>
                <a:latin typeface="Consolas" panose="020B0609020204030204" pitchFamily="49" charset="0"/>
              </a:rPr>
              <a:t>, </a:t>
            </a:r>
            <a:r>
              <a:rPr lang="nl-BE" sz="2000" dirty="0">
                <a:solidFill>
                  <a:srgbClr val="001080"/>
                </a:solidFill>
                <a:latin typeface="Consolas" panose="020B0609020204030204" pitchFamily="49" charset="0"/>
              </a:rPr>
              <a:t>callThisNumber</a:t>
            </a:r>
            <a:r>
              <a:rPr lang="nl-BE" sz="2000" dirty="0">
                <a:solidFill>
                  <a:srgbClr val="000000"/>
                </a:solidFill>
                <a:latin typeface="Consolas" panose="020B0609020204030204" pitchFamily="49" charset="0"/>
              </a:rPr>
              <a:t>){</a:t>
            </a:r>
          </a:p>
          <a:p>
            <a:pPr lvl="1"/>
            <a:r>
              <a:rPr lang="nl-BE" sz="2000" dirty="0">
                <a:solidFill>
                  <a:srgbClr val="0000FF"/>
                </a:solidFill>
                <a:latin typeface="Consolas" panose="020B0609020204030204" pitchFamily="49" charset="0"/>
              </a:rPr>
              <a:t>let</a:t>
            </a:r>
            <a:r>
              <a:rPr lang="nl-BE" sz="2000" dirty="0">
                <a:solidFill>
                  <a:srgbClr val="000000"/>
                </a:solidFill>
                <a:latin typeface="Consolas" panose="020B0609020204030204" pitchFamily="49" charset="0"/>
              </a:rPr>
              <a:t> </a:t>
            </a:r>
            <a:r>
              <a:rPr lang="nl-BE" sz="2000" dirty="0">
                <a:solidFill>
                  <a:srgbClr val="001080"/>
                </a:solidFill>
                <a:latin typeface="Consolas" panose="020B0609020204030204" pitchFamily="49" charset="0"/>
              </a:rPr>
              <a:t>xmlHttp</a:t>
            </a:r>
            <a:r>
              <a:rPr lang="nl-BE" sz="2000" dirty="0">
                <a:solidFill>
                  <a:srgbClr val="000000"/>
                </a:solidFill>
                <a:latin typeface="Consolas" panose="020B0609020204030204" pitchFamily="49" charset="0"/>
              </a:rPr>
              <a:t> = </a:t>
            </a:r>
            <a:r>
              <a:rPr lang="nl-BE" sz="2000" dirty="0">
                <a:solidFill>
                  <a:srgbClr val="0000FF"/>
                </a:solidFill>
                <a:latin typeface="Consolas" panose="020B0609020204030204" pitchFamily="49" charset="0"/>
              </a:rPr>
              <a:t>new</a:t>
            </a:r>
            <a:r>
              <a:rPr lang="nl-BE" sz="2000" dirty="0">
                <a:solidFill>
                  <a:srgbClr val="000000"/>
                </a:solidFill>
                <a:latin typeface="Consolas" panose="020B0609020204030204" pitchFamily="49" charset="0"/>
              </a:rPr>
              <a:t> </a:t>
            </a:r>
            <a:r>
              <a:rPr lang="nl-BE" sz="2000" dirty="0">
                <a:solidFill>
                  <a:srgbClr val="001080"/>
                </a:solidFill>
                <a:latin typeface="Consolas" panose="020B0609020204030204" pitchFamily="49" charset="0"/>
              </a:rPr>
              <a:t>XMLHttpRequest</a:t>
            </a:r>
            <a:r>
              <a:rPr lang="nl-BE" sz="2000" dirty="0">
                <a:solidFill>
                  <a:srgbClr val="000000"/>
                </a:solidFill>
                <a:latin typeface="Consolas" panose="020B0609020204030204" pitchFamily="49" charset="0"/>
              </a:rPr>
              <a:t>();</a:t>
            </a:r>
          </a:p>
          <a:p>
            <a:pPr lvl="1"/>
            <a:endParaRPr lang="nl-BE" sz="2000" dirty="0">
              <a:solidFill>
                <a:srgbClr val="000000"/>
              </a:solidFill>
              <a:latin typeface="Consolas" panose="020B0609020204030204" pitchFamily="49" charset="0"/>
            </a:endParaRPr>
          </a:p>
          <a:p>
            <a:pPr lvl="1"/>
            <a:r>
              <a:rPr lang="nl-BE" sz="2000" dirty="0">
                <a:solidFill>
                  <a:srgbClr val="001080"/>
                </a:solidFill>
                <a:latin typeface="Consolas" panose="020B0609020204030204" pitchFamily="49" charset="0"/>
              </a:rPr>
              <a:t>xmlHttp</a:t>
            </a:r>
            <a:r>
              <a:rPr lang="nl-BE" sz="2000" dirty="0">
                <a:solidFill>
                  <a:srgbClr val="000000"/>
                </a:solidFill>
                <a:latin typeface="Consolas" panose="020B0609020204030204" pitchFamily="49" charset="0"/>
              </a:rPr>
              <a:t>.</a:t>
            </a:r>
            <a:r>
              <a:rPr lang="nl-BE" sz="2000" dirty="0">
                <a:solidFill>
                  <a:srgbClr val="795E26"/>
                </a:solidFill>
                <a:latin typeface="Consolas" panose="020B0609020204030204" pitchFamily="49" charset="0"/>
              </a:rPr>
              <a:t>onload</a:t>
            </a:r>
            <a:r>
              <a:rPr lang="nl-BE" sz="2000" dirty="0">
                <a:solidFill>
                  <a:srgbClr val="000000"/>
                </a:solidFill>
                <a:latin typeface="Consolas" panose="020B0609020204030204" pitchFamily="49" charset="0"/>
              </a:rPr>
              <a:t> = () </a:t>
            </a:r>
            <a:r>
              <a:rPr lang="nl-BE" sz="2000" dirty="0">
                <a:solidFill>
                  <a:srgbClr val="0000FF"/>
                </a:solidFill>
                <a:latin typeface="Consolas" panose="020B0609020204030204" pitchFamily="49" charset="0"/>
              </a:rPr>
              <a:t>=&gt;</a:t>
            </a:r>
            <a:r>
              <a:rPr lang="nl-BE" sz="2000" dirty="0">
                <a:solidFill>
                  <a:srgbClr val="000000"/>
                </a:solidFill>
                <a:latin typeface="Consolas" panose="020B0609020204030204" pitchFamily="49" charset="0"/>
              </a:rPr>
              <a:t> {</a:t>
            </a:r>
          </a:p>
          <a:p>
            <a:pPr lvl="2"/>
            <a:r>
              <a:rPr lang="nl-BE" sz="2000" dirty="0">
                <a:solidFill>
                  <a:srgbClr val="AF00DB"/>
                </a:solidFill>
                <a:latin typeface="Consolas" panose="020B0609020204030204" pitchFamily="49" charset="0"/>
              </a:rPr>
              <a:t>if</a:t>
            </a:r>
            <a:r>
              <a:rPr lang="nl-BE" sz="2000" dirty="0">
                <a:solidFill>
                  <a:srgbClr val="000000"/>
                </a:solidFill>
                <a:latin typeface="Consolas" panose="020B0609020204030204" pitchFamily="49" charset="0"/>
              </a:rPr>
              <a:t>(</a:t>
            </a:r>
            <a:r>
              <a:rPr lang="nl-BE" sz="2000" dirty="0">
                <a:solidFill>
                  <a:srgbClr val="001080"/>
                </a:solidFill>
                <a:latin typeface="Consolas" panose="020B0609020204030204" pitchFamily="49" charset="0"/>
              </a:rPr>
              <a:t>xmlHttp</a:t>
            </a:r>
            <a:r>
              <a:rPr lang="nl-BE" sz="2000" dirty="0">
                <a:solidFill>
                  <a:srgbClr val="000000"/>
                </a:solidFill>
                <a:latin typeface="Consolas" panose="020B0609020204030204" pitchFamily="49" charset="0"/>
              </a:rPr>
              <a:t>.readyState === </a:t>
            </a:r>
            <a:r>
              <a:rPr lang="nl-BE" sz="2000" dirty="0">
                <a:solidFill>
                  <a:srgbClr val="09885A"/>
                </a:solidFill>
                <a:latin typeface="Consolas" panose="020B0609020204030204" pitchFamily="49" charset="0"/>
              </a:rPr>
              <a:t>4</a:t>
            </a:r>
            <a:r>
              <a:rPr lang="nl-BE" sz="2000" dirty="0">
                <a:solidFill>
                  <a:srgbClr val="000000"/>
                </a:solidFill>
                <a:latin typeface="Consolas" panose="020B0609020204030204" pitchFamily="49" charset="0"/>
              </a:rPr>
              <a:t> &amp;&amp; </a:t>
            </a:r>
            <a:r>
              <a:rPr lang="nl-BE" sz="2000" dirty="0">
                <a:solidFill>
                  <a:srgbClr val="001080"/>
                </a:solidFill>
                <a:latin typeface="Consolas" panose="020B0609020204030204" pitchFamily="49" charset="0"/>
              </a:rPr>
              <a:t>xmlHttp</a:t>
            </a:r>
            <a:r>
              <a:rPr lang="nl-BE" sz="2000" dirty="0">
                <a:solidFill>
                  <a:srgbClr val="000000"/>
                </a:solidFill>
                <a:latin typeface="Consolas" panose="020B0609020204030204" pitchFamily="49" charset="0"/>
              </a:rPr>
              <a:t>.status === </a:t>
            </a:r>
            <a:r>
              <a:rPr lang="nl-BE" sz="2000" dirty="0">
                <a:solidFill>
                  <a:srgbClr val="09885A"/>
                </a:solidFill>
                <a:latin typeface="Consolas" panose="020B0609020204030204" pitchFamily="49" charset="0"/>
              </a:rPr>
              <a:t>200</a:t>
            </a:r>
            <a:r>
              <a:rPr lang="nl-BE" sz="2000" dirty="0">
                <a:solidFill>
                  <a:srgbClr val="000000"/>
                </a:solidFill>
                <a:latin typeface="Consolas" panose="020B0609020204030204" pitchFamily="49" charset="0"/>
              </a:rPr>
              <a:t>){</a:t>
            </a:r>
          </a:p>
          <a:p>
            <a:pPr lvl="2"/>
            <a:r>
              <a:rPr lang="nl-BE" sz="2000" dirty="0">
                <a:solidFill>
                  <a:srgbClr val="001080"/>
                </a:solidFill>
                <a:latin typeface="Consolas" panose="020B0609020204030204" pitchFamily="49" charset="0"/>
              </a:rPr>
              <a:t>	callThisNumber</a:t>
            </a:r>
            <a:r>
              <a:rPr lang="nl-BE" sz="2000" dirty="0">
                <a:solidFill>
                  <a:srgbClr val="000000"/>
                </a:solidFill>
                <a:latin typeface="Consolas" panose="020B0609020204030204" pitchFamily="49" charset="0"/>
              </a:rPr>
              <a:t>(</a:t>
            </a:r>
            <a:r>
              <a:rPr lang="nl-BE" sz="2000" dirty="0">
                <a:solidFill>
                  <a:srgbClr val="A31515"/>
                </a:solidFill>
                <a:latin typeface="Consolas" panose="020B0609020204030204" pitchFamily="49" charset="0"/>
              </a:rPr>
              <a:t>"Your phone is ready!"</a:t>
            </a:r>
            <a:r>
              <a:rPr lang="nl-BE" sz="2000" dirty="0">
                <a:solidFill>
                  <a:srgbClr val="000000"/>
                </a:solidFill>
                <a:latin typeface="Consolas" panose="020B0609020204030204" pitchFamily="49" charset="0"/>
              </a:rPr>
              <a:t>);</a:t>
            </a:r>
          </a:p>
          <a:p>
            <a:pPr lvl="2"/>
            <a:r>
              <a:rPr lang="nl-BE" sz="2000" dirty="0">
                <a:solidFill>
                  <a:srgbClr val="000000"/>
                </a:solidFill>
                <a:latin typeface="Consolas" panose="020B0609020204030204" pitchFamily="49" charset="0"/>
              </a:rPr>
              <a:t>}</a:t>
            </a:r>
          </a:p>
          <a:p>
            <a:pPr lvl="1"/>
            <a:r>
              <a:rPr lang="nl-BE" sz="2000" dirty="0">
                <a:solidFill>
                  <a:srgbClr val="000000"/>
                </a:solidFill>
                <a:latin typeface="Consolas" panose="020B0609020204030204" pitchFamily="49" charset="0"/>
              </a:rPr>
              <a:t>};</a:t>
            </a:r>
          </a:p>
          <a:p>
            <a:pPr lvl="1"/>
            <a:br>
              <a:rPr lang="nl-BE" sz="2000" dirty="0">
                <a:solidFill>
                  <a:srgbClr val="000000"/>
                </a:solidFill>
                <a:latin typeface="Consolas" panose="020B0609020204030204" pitchFamily="49" charset="0"/>
              </a:rPr>
            </a:br>
            <a:r>
              <a:rPr lang="nl-BE" sz="2000" dirty="0">
                <a:solidFill>
                  <a:srgbClr val="001080"/>
                </a:solidFill>
                <a:latin typeface="Consolas" panose="020B0609020204030204" pitchFamily="49" charset="0"/>
              </a:rPr>
              <a:t>xmlHttp</a:t>
            </a:r>
            <a:r>
              <a:rPr lang="nl-BE" sz="2000" dirty="0">
                <a:solidFill>
                  <a:srgbClr val="000000"/>
                </a:solidFill>
                <a:latin typeface="Consolas" panose="020B0609020204030204" pitchFamily="49" charset="0"/>
              </a:rPr>
              <a:t>.</a:t>
            </a:r>
            <a:r>
              <a:rPr lang="nl-BE" sz="2000" dirty="0">
                <a:solidFill>
                  <a:srgbClr val="001080"/>
                </a:solidFill>
                <a:latin typeface="Consolas" panose="020B0609020204030204" pitchFamily="49" charset="0"/>
              </a:rPr>
              <a:t>send</a:t>
            </a:r>
            <a:r>
              <a:rPr lang="nl-BE" sz="2000" dirty="0">
                <a:solidFill>
                  <a:srgbClr val="000000"/>
                </a:solidFill>
                <a:latin typeface="Consolas" panose="020B0609020204030204" pitchFamily="49" charset="0"/>
              </a:rPr>
              <a:t>(</a:t>
            </a:r>
            <a:r>
              <a:rPr lang="nl-BE" sz="2000" dirty="0">
                <a:solidFill>
                  <a:srgbClr val="A31515"/>
                </a:solidFill>
                <a:latin typeface="Consolas" panose="020B0609020204030204" pitchFamily="49" charset="0"/>
              </a:rPr>
              <a:t>'GET'</a:t>
            </a:r>
            <a:r>
              <a:rPr lang="nl-BE" sz="2000" dirty="0">
                <a:solidFill>
                  <a:srgbClr val="000000"/>
                </a:solidFill>
                <a:latin typeface="Consolas" panose="020B0609020204030204" pitchFamily="49" charset="0"/>
              </a:rPr>
              <a:t>, </a:t>
            </a:r>
            <a:r>
              <a:rPr lang="nl-BE" sz="2000" dirty="0">
                <a:solidFill>
                  <a:srgbClr val="001080"/>
                </a:solidFill>
                <a:latin typeface="Consolas" panose="020B0609020204030204" pitchFamily="49" charset="0"/>
              </a:rPr>
              <a:t>url</a:t>
            </a:r>
            <a:r>
              <a:rPr lang="nl-BE" sz="2000" dirty="0">
                <a:solidFill>
                  <a:srgbClr val="000000"/>
                </a:solidFill>
                <a:latin typeface="Consolas" panose="020B0609020204030204" pitchFamily="49" charset="0"/>
              </a:rPr>
              <a:t>, </a:t>
            </a:r>
            <a:r>
              <a:rPr lang="nl-BE" sz="2000" dirty="0">
                <a:solidFill>
                  <a:srgbClr val="0000FF"/>
                </a:solidFill>
                <a:latin typeface="Consolas" panose="020B0609020204030204" pitchFamily="49" charset="0"/>
              </a:rPr>
              <a:t>true</a:t>
            </a:r>
            <a:r>
              <a:rPr lang="nl-BE" sz="2000" dirty="0">
                <a:solidFill>
                  <a:srgbClr val="000000"/>
                </a:solidFill>
                <a:latin typeface="Consolas" panose="020B0609020204030204" pitchFamily="49" charset="0"/>
              </a:rPr>
              <a:t>);</a:t>
            </a:r>
          </a:p>
          <a:p>
            <a:r>
              <a:rPr lang="nl-BE" sz="2000" dirty="0">
                <a:solidFill>
                  <a:srgbClr val="000000"/>
                </a:solidFill>
                <a:latin typeface="Consolas" panose="020B0609020204030204" pitchFamily="49" charset="0"/>
              </a:rPr>
              <a:t>};</a:t>
            </a:r>
          </a:p>
          <a:p>
            <a:br>
              <a:rPr lang="nl-BE" sz="2000" dirty="0">
                <a:solidFill>
                  <a:srgbClr val="000000"/>
                </a:solidFill>
                <a:latin typeface="Consolas" panose="020B0609020204030204" pitchFamily="49" charset="0"/>
              </a:rPr>
            </a:br>
            <a:endParaRPr lang="nl-BE" sz="2000"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346727069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A080E84-9E5F-4341-BD54-BEE4BB70A480}"/>
              </a:ext>
            </a:extLst>
          </p:cNvPr>
          <p:cNvSpPr/>
          <p:nvPr/>
        </p:nvSpPr>
        <p:spPr>
          <a:xfrm>
            <a:off x="383381" y="192156"/>
            <a:ext cx="10074275" cy="5632311"/>
          </a:xfrm>
          <a:prstGeom prst="rect">
            <a:avLst/>
          </a:prstGeom>
          <a:ln>
            <a:solidFill>
              <a:schemeClr val="bg1">
                <a:lumMod val="95000"/>
              </a:schemeClr>
            </a:solidFill>
          </a:ln>
        </p:spPr>
        <p:txBody>
          <a:bodyPr wrap="square">
            <a:spAutoFit/>
          </a:bodyPr>
          <a:lstStyle/>
          <a:p>
            <a:r>
              <a:rPr lang="nl-BE" dirty="0">
                <a:solidFill>
                  <a:srgbClr val="0000FF"/>
                </a:solidFill>
                <a:latin typeface="Consolas" panose="020B0609020204030204" pitchFamily="49" charset="0"/>
              </a:rPr>
              <a:t>let</a:t>
            </a:r>
            <a:r>
              <a:rPr lang="nl-BE" dirty="0">
                <a:solidFill>
                  <a:srgbClr val="000000"/>
                </a:solidFill>
                <a:latin typeface="Consolas" panose="020B0609020204030204" pitchFamily="49" charset="0"/>
              </a:rPr>
              <a:t> </a:t>
            </a:r>
            <a:r>
              <a:rPr lang="nl-BE" dirty="0">
                <a:solidFill>
                  <a:srgbClr val="795E26"/>
                </a:solidFill>
                <a:latin typeface="Consolas" panose="020B0609020204030204" pitchFamily="49" charset="0"/>
              </a:rPr>
              <a:t>fix_telephone</a:t>
            </a:r>
            <a:r>
              <a:rPr lang="nl-BE" dirty="0">
                <a:solidFill>
                  <a:srgbClr val="000000"/>
                </a:solidFill>
                <a:latin typeface="Consolas" panose="020B0609020204030204" pitchFamily="49" charset="0"/>
              </a:rPr>
              <a:t> = </a:t>
            </a:r>
            <a:r>
              <a:rPr lang="nl-BE" dirty="0">
                <a:solidFill>
                  <a:srgbClr val="0000FF"/>
                </a:solidFill>
                <a:latin typeface="Consolas" panose="020B0609020204030204" pitchFamily="49" charset="0"/>
              </a:rPr>
              <a:t>function</a:t>
            </a:r>
            <a:r>
              <a:rPr lang="nl-BE" dirty="0">
                <a:solidFill>
                  <a:srgbClr val="000000"/>
                </a:solidFill>
                <a:latin typeface="Consolas" panose="020B0609020204030204" pitchFamily="49" charset="0"/>
              </a:rPr>
              <a:t>(</a:t>
            </a:r>
            <a:r>
              <a:rPr lang="nl-BE" dirty="0">
                <a:solidFill>
                  <a:srgbClr val="001080"/>
                </a:solidFill>
                <a:latin typeface="Consolas" panose="020B0609020204030204" pitchFamily="49" charset="0"/>
              </a:rPr>
              <a:t>url</a:t>
            </a:r>
            <a:r>
              <a:rPr lang="nl-BE" dirty="0">
                <a:solidFill>
                  <a:srgbClr val="000000"/>
                </a:solidFill>
                <a:latin typeface="Consolas" panose="020B0609020204030204" pitchFamily="49" charset="0"/>
              </a:rPr>
              <a:t>, </a:t>
            </a:r>
            <a:r>
              <a:rPr lang="nl-BE" dirty="0">
                <a:solidFill>
                  <a:srgbClr val="001080"/>
                </a:solidFill>
                <a:latin typeface="Consolas" panose="020B0609020204030204" pitchFamily="49" charset="0"/>
              </a:rPr>
              <a:t>callToThisNumber</a:t>
            </a:r>
            <a:r>
              <a:rPr lang="nl-BE" dirty="0">
                <a:solidFill>
                  <a:srgbClr val="000000"/>
                </a:solidFill>
                <a:latin typeface="Consolas" panose="020B0609020204030204" pitchFamily="49" charset="0"/>
              </a:rPr>
              <a:t>){</a:t>
            </a:r>
          </a:p>
          <a:p>
            <a:pPr lvl="1"/>
            <a:r>
              <a:rPr lang="nl-BE" dirty="0">
                <a:solidFill>
                  <a:srgbClr val="0000FF"/>
                </a:solidFill>
                <a:latin typeface="Consolas" panose="020B0609020204030204" pitchFamily="49" charset="0"/>
              </a:rPr>
              <a:t>let</a:t>
            </a:r>
            <a:r>
              <a:rPr lang="nl-BE" dirty="0">
                <a:solidFill>
                  <a:srgbClr val="000000"/>
                </a:solidFill>
                <a:latin typeface="Consolas" panose="020B0609020204030204" pitchFamily="49" charset="0"/>
              </a:rPr>
              <a:t> </a:t>
            </a:r>
            <a:r>
              <a:rPr lang="nl-BE" dirty="0">
                <a:solidFill>
                  <a:srgbClr val="001080"/>
                </a:solidFill>
                <a:latin typeface="Consolas" panose="020B0609020204030204" pitchFamily="49" charset="0"/>
              </a:rPr>
              <a:t>xmlHttp</a:t>
            </a:r>
            <a:r>
              <a:rPr lang="nl-BE" dirty="0">
                <a:solidFill>
                  <a:srgbClr val="000000"/>
                </a:solidFill>
                <a:latin typeface="Consolas" panose="020B0609020204030204" pitchFamily="49" charset="0"/>
              </a:rPr>
              <a:t> = </a:t>
            </a:r>
            <a:r>
              <a:rPr lang="nl-BE" dirty="0">
                <a:solidFill>
                  <a:srgbClr val="0000FF"/>
                </a:solidFill>
                <a:latin typeface="Consolas" panose="020B0609020204030204" pitchFamily="49" charset="0"/>
              </a:rPr>
              <a:t>new</a:t>
            </a:r>
            <a:r>
              <a:rPr lang="nl-BE" dirty="0">
                <a:solidFill>
                  <a:srgbClr val="000000"/>
                </a:solidFill>
                <a:latin typeface="Consolas" panose="020B0609020204030204" pitchFamily="49" charset="0"/>
              </a:rPr>
              <a:t> </a:t>
            </a:r>
            <a:r>
              <a:rPr lang="nl-BE" dirty="0">
                <a:solidFill>
                  <a:srgbClr val="001080"/>
                </a:solidFill>
                <a:latin typeface="Consolas" panose="020B0609020204030204" pitchFamily="49" charset="0"/>
              </a:rPr>
              <a:t>XMLHttpRequest</a:t>
            </a:r>
            <a:r>
              <a:rPr lang="nl-BE" dirty="0">
                <a:solidFill>
                  <a:srgbClr val="000000"/>
                </a:solidFill>
                <a:latin typeface="Consolas" panose="020B0609020204030204" pitchFamily="49" charset="0"/>
              </a:rPr>
              <a:t>();</a:t>
            </a:r>
          </a:p>
          <a:p>
            <a:pPr lvl="1"/>
            <a:r>
              <a:rPr lang="nl-BE" dirty="0">
                <a:solidFill>
                  <a:srgbClr val="001080"/>
                </a:solidFill>
                <a:latin typeface="Consolas" panose="020B0609020204030204" pitchFamily="49" charset="0"/>
              </a:rPr>
              <a:t>xmlHttp</a:t>
            </a:r>
            <a:r>
              <a:rPr lang="nl-BE" dirty="0">
                <a:solidFill>
                  <a:srgbClr val="000000"/>
                </a:solidFill>
                <a:latin typeface="Consolas" panose="020B0609020204030204" pitchFamily="49" charset="0"/>
              </a:rPr>
              <a:t>.</a:t>
            </a:r>
            <a:r>
              <a:rPr lang="nl-BE" dirty="0">
                <a:solidFill>
                  <a:srgbClr val="795E26"/>
                </a:solidFill>
                <a:latin typeface="Consolas" panose="020B0609020204030204" pitchFamily="49" charset="0"/>
              </a:rPr>
              <a:t>onload</a:t>
            </a:r>
            <a:r>
              <a:rPr lang="nl-BE" dirty="0">
                <a:solidFill>
                  <a:srgbClr val="000000"/>
                </a:solidFill>
                <a:latin typeface="Consolas" panose="020B0609020204030204" pitchFamily="49" charset="0"/>
              </a:rPr>
              <a:t> = () </a:t>
            </a:r>
            <a:r>
              <a:rPr lang="nl-BE" dirty="0">
                <a:solidFill>
                  <a:srgbClr val="0000FF"/>
                </a:solidFill>
                <a:latin typeface="Consolas" panose="020B0609020204030204" pitchFamily="49" charset="0"/>
              </a:rPr>
              <a:t>=&gt;</a:t>
            </a:r>
            <a:r>
              <a:rPr lang="nl-BE" dirty="0">
                <a:solidFill>
                  <a:srgbClr val="000000"/>
                </a:solidFill>
                <a:latin typeface="Consolas" panose="020B0609020204030204" pitchFamily="49" charset="0"/>
              </a:rPr>
              <a:t> {</a:t>
            </a:r>
          </a:p>
          <a:p>
            <a:pPr lvl="2"/>
            <a:r>
              <a:rPr lang="nl-BE" dirty="0">
                <a:solidFill>
                  <a:srgbClr val="AF00DB"/>
                </a:solidFill>
                <a:latin typeface="Consolas" panose="020B0609020204030204" pitchFamily="49" charset="0"/>
              </a:rPr>
              <a:t>if</a:t>
            </a:r>
            <a:r>
              <a:rPr lang="nl-BE" dirty="0">
                <a:solidFill>
                  <a:srgbClr val="000000"/>
                </a:solidFill>
                <a:latin typeface="Consolas" panose="020B0609020204030204" pitchFamily="49" charset="0"/>
              </a:rPr>
              <a:t>(</a:t>
            </a:r>
            <a:r>
              <a:rPr lang="nl-BE" dirty="0">
                <a:solidFill>
                  <a:srgbClr val="001080"/>
                </a:solidFill>
                <a:latin typeface="Consolas" panose="020B0609020204030204" pitchFamily="49" charset="0"/>
              </a:rPr>
              <a:t>xmlHttp</a:t>
            </a:r>
            <a:r>
              <a:rPr lang="nl-BE" dirty="0">
                <a:solidFill>
                  <a:srgbClr val="000000"/>
                </a:solidFill>
                <a:latin typeface="Consolas" panose="020B0609020204030204" pitchFamily="49" charset="0"/>
              </a:rPr>
              <a:t>.readyState === </a:t>
            </a:r>
            <a:r>
              <a:rPr lang="nl-BE" dirty="0">
                <a:solidFill>
                  <a:srgbClr val="09885A"/>
                </a:solidFill>
                <a:latin typeface="Consolas" panose="020B0609020204030204" pitchFamily="49" charset="0"/>
              </a:rPr>
              <a:t>4</a:t>
            </a:r>
            <a:r>
              <a:rPr lang="nl-BE" dirty="0">
                <a:solidFill>
                  <a:srgbClr val="000000"/>
                </a:solidFill>
                <a:latin typeface="Consolas" panose="020B0609020204030204" pitchFamily="49" charset="0"/>
              </a:rPr>
              <a:t> &amp;&amp; </a:t>
            </a:r>
            <a:r>
              <a:rPr lang="nl-BE" dirty="0">
                <a:solidFill>
                  <a:srgbClr val="001080"/>
                </a:solidFill>
                <a:latin typeface="Consolas" panose="020B0609020204030204" pitchFamily="49" charset="0"/>
              </a:rPr>
              <a:t>xmlHttp</a:t>
            </a:r>
            <a:r>
              <a:rPr lang="nl-BE" dirty="0">
                <a:solidFill>
                  <a:srgbClr val="000000"/>
                </a:solidFill>
                <a:latin typeface="Consolas" panose="020B0609020204030204" pitchFamily="49" charset="0"/>
              </a:rPr>
              <a:t>.status === </a:t>
            </a:r>
            <a:r>
              <a:rPr lang="nl-BE" dirty="0">
                <a:solidFill>
                  <a:srgbClr val="09885A"/>
                </a:solidFill>
                <a:latin typeface="Consolas" panose="020B0609020204030204" pitchFamily="49" charset="0"/>
              </a:rPr>
              <a:t>200</a:t>
            </a:r>
            <a:r>
              <a:rPr lang="nl-BE" dirty="0">
                <a:solidFill>
                  <a:srgbClr val="000000"/>
                </a:solidFill>
                <a:latin typeface="Consolas" panose="020B0609020204030204" pitchFamily="49" charset="0"/>
              </a:rPr>
              <a:t>){</a:t>
            </a:r>
          </a:p>
          <a:p>
            <a:pPr lvl="2"/>
            <a:r>
              <a:rPr lang="nl-BE" dirty="0">
                <a:solidFill>
                  <a:srgbClr val="001080"/>
                </a:solidFill>
                <a:latin typeface="Consolas" panose="020B0609020204030204" pitchFamily="49" charset="0"/>
              </a:rPr>
              <a:t>	callToThisNumber</a:t>
            </a:r>
            <a:r>
              <a:rPr lang="nl-BE" dirty="0">
                <a:solidFill>
                  <a:srgbClr val="000000"/>
                </a:solidFill>
                <a:latin typeface="Consolas" panose="020B0609020204030204" pitchFamily="49" charset="0"/>
              </a:rPr>
              <a:t>(</a:t>
            </a:r>
            <a:r>
              <a:rPr lang="nl-BE" dirty="0">
                <a:solidFill>
                  <a:srgbClr val="A31515"/>
                </a:solidFill>
                <a:latin typeface="Consolas" panose="020B0609020204030204" pitchFamily="49" charset="0"/>
              </a:rPr>
              <a:t>"Telefoon is klaar!"</a:t>
            </a:r>
            <a:r>
              <a:rPr lang="nl-BE" dirty="0">
                <a:solidFill>
                  <a:srgbClr val="000000"/>
                </a:solidFill>
                <a:latin typeface="Consolas" panose="020B0609020204030204" pitchFamily="49" charset="0"/>
              </a:rPr>
              <a:t>);</a:t>
            </a:r>
          </a:p>
          <a:p>
            <a:pPr lvl="2"/>
            <a:r>
              <a:rPr lang="nl-BE" dirty="0">
                <a:solidFill>
                  <a:srgbClr val="000000"/>
                </a:solidFill>
                <a:latin typeface="Consolas" panose="020B0609020204030204" pitchFamily="49" charset="0"/>
              </a:rPr>
              <a:t>}</a:t>
            </a:r>
          </a:p>
          <a:p>
            <a:pPr lvl="1"/>
            <a:r>
              <a:rPr lang="nl-BE" dirty="0">
                <a:solidFill>
                  <a:srgbClr val="000000"/>
                </a:solidFill>
                <a:latin typeface="Consolas" panose="020B0609020204030204" pitchFamily="49" charset="0"/>
              </a:rPr>
              <a:t>};</a:t>
            </a:r>
          </a:p>
          <a:p>
            <a:pPr lvl="1"/>
            <a:br>
              <a:rPr lang="nl-BE" dirty="0">
                <a:solidFill>
                  <a:srgbClr val="000000"/>
                </a:solidFill>
                <a:latin typeface="Consolas" panose="020B0609020204030204" pitchFamily="49" charset="0"/>
              </a:rPr>
            </a:br>
            <a:r>
              <a:rPr lang="nl-BE" dirty="0">
                <a:solidFill>
                  <a:srgbClr val="001080"/>
                </a:solidFill>
                <a:latin typeface="Consolas" panose="020B0609020204030204" pitchFamily="49" charset="0"/>
              </a:rPr>
              <a:t>xmlHttp</a:t>
            </a:r>
            <a:r>
              <a:rPr lang="nl-BE" dirty="0">
                <a:solidFill>
                  <a:srgbClr val="000000"/>
                </a:solidFill>
                <a:latin typeface="Consolas" panose="020B0609020204030204" pitchFamily="49" charset="0"/>
              </a:rPr>
              <a:t>.</a:t>
            </a:r>
            <a:r>
              <a:rPr lang="nl-BE" dirty="0">
                <a:solidFill>
                  <a:srgbClr val="001080"/>
                </a:solidFill>
                <a:latin typeface="Consolas" panose="020B0609020204030204" pitchFamily="49" charset="0"/>
              </a:rPr>
              <a:t>send</a:t>
            </a:r>
            <a:r>
              <a:rPr lang="nl-BE" dirty="0">
                <a:solidFill>
                  <a:srgbClr val="000000"/>
                </a:solidFill>
                <a:latin typeface="Consolas" panose="020B0609020204030204" pitchFamily="49" charset="0"/>
              </a:rPr>
              <a:t>(</a:t>
            </a:r>
            <a:r>
              <a:rPr lang="nl-BE" dirty="0">
                <a:solidFill>
                  <a:srgbClr val="A31515"/>
                </a:solidFill>
                <a:latin typeface="Consolas" panose="020B0609020204030204" pitchFamily="49" charset="0"/>
              </a:rPr>
              <a:t>'GET'</a:t>
            </a:r>
            <a:r>
              <a:rPr lang="nl-BE" dirty="0">
                <a:solidFill>
                  <a:srgbClr val="000000"/>
                </a:solidFill>
                <a:latin typeface="Consolas" panose="020B0609020204030204" pitchFamily="49" charset="0"/>
              </a:rPr>
              <a:t>, </a:t>
            </a:r>
            <a:r>
              <a:rPr lang="nl-BE" dirty="0">
                <a:solidFill>
                  <a:srgbClr val="001080"/>
                </a:solidFill>
                <a:latin typeface="Consolas" panose="020B0609020204030204" pitchFamily="49" charset="0"/>
              </a:rPr>
              <a:t>url</a:t>
            </a:r>
            <a:r>
              <a:rPr lang="nl-BE" dirty="0">
                <a:solidFill>
                  <a:srgbClr val="000000"/>
                </a:solidFill>
                <a:latin typeface="Consolas" panose="020B0609020204030204" pitchFamily="49" charset="0"/>
              </a:rPr>
              <a:t>, </a:t>
            </a:r>
            <a:r>
              <a:rPr lang="nl-BE" dirty="0">
                <a:solidFill>
                  <a:srgbClr val="0000FF"/>
                </a:solidFill>
                <a:latin typeface="Consolas" panose="020B0609020204030204" pitchFamily="49" charset="0"/>
              </a:rPr>
              <a:t>true</a:t>
            </a:r>
            <a:r>
              <a:rPr lang="nl-BE" dirty="0">
                <a:solidFill>
                  <a:srgbClr val="000000"/>
                </a:solidFill>
                <a:latin typeface="Consolas" panose="020B0609020204030204" pitchFamily="49" charset="0"/>
              </a:rPr>
              <a:t>);</a:t>
            </a:r>
          </a:p>
          <a:p>
            <a:r>
              <a:rPr lang="nl-BE" dirty="0">
                <a:solidFill>
                  <a:srgbClr val="000000"/>
                </a:solidFill>
                <a:latin typeface="Consolas" panose="020B0609020204030204" pitchFamily="49" charset="0"/>
              </a:rPr>
              <a:t>};</a:t>
            </a:r>
          </a:p>
          <a:p>
            <a:br>
              <a:rPr lang="nl-BE" dirty="0">
                <a:solidFill>
                  <a:srgbClr val="000000"/>
                </a:solidFill>
                <a:latin typeface="Consolas" panose="020B0609020204030204" pitchFamily="49" charset="0"/>
              </a:rPr>
            </a:br>
            <a:r>
              <a:rPr lang="nl-BE" dirty="0">
                <a:solidFill>
                  <a:srgbClr val="0000FF"/>
                </a:solidFill>
                <a:latin typeface="Consolas" panose="020B0609020204030204" pitchFamily="49" charset="0"/>
              </a:rPr>
              <a:t>function</a:t>
            </a:r>
            <a:r>
              <a:rPr lang="nl-BE" dirty="0">
                <a:solidFill>
                  <a:srgbClr val="000000"/>
                </a:solidFill>
                <a:latin typeface="Consolas" panose="020B0609020204030204" pitchFamily="49" charset="0"/>
              </a:rPr>
              <a:t> </a:t>
            </a:r>
            <a:r>
              <a:rPr lang="nl-BE" dirty="0">
                <a:solidFill>
                  <a:srgbClr val="795E26"/>
                </a:solidFill>
                <a:latin typeface="Consolas" panose="020B0609020204030204" pitchFamily="49" charset="0"/>
              </a:rPr>
              <a:t>make_phonecalls</a:t>
            </a:r>
            <a:r>
              <a:rPr lang="nl-BE" dirty="0">
                <a:solidFill>
                  <a:srgbClr val="000000"/>
                </a:solidFill>
                <a:latin typeface="Consolas" panose="020B0609020204030204" pitchFamily="49" charset="0"/>
              </a:rPr>
              <a:t>(){</a:t>
            </a:r>
          </a:p>
          <a:p>
            <a:r>
              <a:rPr lang="nl-BE" dirty="0">
                <a:solidFill>
                  <a:srgbClr val="267F99"/>
                </a:solidFill>
                <a:latin typeface="Consolas" panose="020B0609020204030204" pitchFamily="49" charset="0"/>
              </a:rPr>
              <a:t>	console</a:t>
            </a:r>
            <a:r>
              <a:rPr lang="nl-BE" dirty="0">
                <a:solidFill>
                  <a:srgbClr val="000000"/>
                </a:solidFill>
                <a:latin typeface="Consolas" panose="020B0609020204030204" pitchFamily="49" charset="0"/>
              </a:rPr>
              <a:t>.</a:t>
            </a:r>
            <a:r>
              <a:rPr lang="nl-BE" dirty="0">
                <a:solidFill>
                  <a:srgbClr val="795E26"/>
                </a:solidFill>
                <a:latin typeface="Consolas" panose="020B0609020204030204" pitchFamily="49" charset="0"/>
              </a:rPr>
              <a:t>log</a:t>
            </a:r>
            <a:r>
              <a:rPr lang="nl-BE" dirty="0">
                <a:solidFill>
                  <a:srgbClr val="000000"/>
                </a:solidFill>
                <a:latin typeface="Consolas" panose="020B0609020204030204" pitchFamily="49" charset="0"/>
              </a:rPr>
              <a:t>(</a:t>
            </a:r>
            <a:r>
              <a:rPr lang="nl-BE" dirty="0">
                <a:solidFill>
                  <a:srgbClr val="A31515"/>
                </a:solidFill>
                <a:latin typeface="Consolas" panose="020B0609020204030204" pitchFamily="49" charset="0"/>
              </a:rPr>
              <a:t>"making a phone call"</a:t>
            </a:r>
            <a:r>
              <a:rPr lang="nl-BE" dirty="0">
                <a:solidFill>
                  <a:srgbClr val="000000"/>
                </a:solidFill>
                <a:latin typeface="Consolas" panose="020B0609020204030204" pitchFamily="49" charset="0"/>
              </a:rPr>
              <a:t>);</a:t>
            </a:r>
          </a:p>
          <a:p>
            <a:r>
              <a:rPr lang="nl-BE" dirty="0">
                <a:solidFill>
                  <a:srgbClr val="000000"/>
                </a:solidFill>
                <a:latin typeface="Consolas" panose="020B0609020204030204" pitchFamily="49" charset="0"/>
              </a:rPr>
              <a:t>}</a:t>
            </a:r>
          </a:p>
          <a:p>
            <a:br>
              <a:rPr lang="nl-BE" dirty="0">
                <a:solidFill>
                  <a:srgbClr val="000000"/>
                </a:solidFill>
                <a:latin typeface="Consolas" panose="020B0609020204030204" pitchFamily="49" charset="0"/>
              </a:rPr>
            </a:br>
            <a:r>
              <a:rPr lang="nl-BE" dirty="0">
                <a:solidFill>
                  <a:srgbClr val="0000FF"/>
                </a:solidFill>
                <a:latin typeface="Consolas" panose="020B0609020204030204" pitchFamily="49" charset="0"/>
              </a:rPr>
              <a:t>function</a:t>
            </a:r>
            <a:r>
              <a:rPr lang="nl-BE" dirty="0">
                <a:solidFill>
                  <a:srgbClr val="000000"/>
                </a:solidFill>
                <a:latin typeface="Consolas" panose="020B0609020204030204" pitchFamily="49" charset="0"/>
              </a:rPr>
              <a:t> </a:t>
            </a:r>
            <a:r>
              <a:rPr lang="nl-BE" dirty="0">
                <a:solidFill>
                  <a:srgbClr val="795E26"/>
                </a:solidFill>
                <a:latin typeface="Consolas" panose="020B0609020204030204" pitchFamily="49" charset="0"/>
              </a:rPr>
              <a:t>call_me_on_this_number_when_fixed</a:t>
            </a:r>
            <a:r>
              <a:rPr lang="nl-BE" dirty="0">
                <a:solidFill>
                  <a:srgbClr val="000000"/>
                </a:solidFill>
                <a:latin typeface="Consolas" panose="020B0609020204030204" pitchFamily="49" charset="0"/>
              </a:rPr>
              <a:t>(){</a:t>
            </a:r>
          </a:p>
          <a:p>
            <a:r>
              <a:rPr lang="nl-BE" dirty="0">
                <a:solidFill>
                  <a:srgbClr val="001080"/>
                </a:solidFill>
                <a:latin typeface="Consolas" panose="020B0609020204030204" pitchFamily="49" charset="0"/>
              </a:rPr>
              <a:t>	make_phonecalls</a:t>
            </a:r>
            <a:r>
              <a:rPr lang="nl-BE" dirty="0">
                <a:solidFill>
                  <a:srgbClr val="000000"/>
                </a:solidFill>
                <a:latin typeface="Consolas" panose="020B0609020204030204" pitchFamily="49" charset="0"/>
              </a:rPr>
              <a:t>();</a:t>
            </a:r>
          </a:p>
          <a:p>
            <a:r>
              <a:rPr lang="nl-BE" dirty="0">
                <a:solidFill>
                  <a:srgbClr val="000000"/>
                </a:solidFill>
                <a:latin typeface="Consolas" panose="020B0609020204030204" pitchFamily="49" charset="0"/>
              </a:rPr>
              <a:t>}</a:t>
            </a:r>
          </a:p>
          <a:p>
            <a:br>
              <a:rPr lang="nl-BE" dirty="0">
                <a:solidFill>
                  <a:srgbClr val="000000"/>
                </a:solidFill>
                <a:latin typeface="Consolas" panose="020B0609020204030204" pitchFamily="49" charset="0"/>
              </a:rPr>
            </a:br>
            <a:r>
              <a:rPr lang="nl-BE" dirty="0">
                <a:solidFill>
                  <a:srgbClr val="001080"/>
                </a:solidFill>
                <a:latin typeface="Consolas" panose="020B0609020204030204" pitchFamily="49" charset="0"/>
              </a:rPr>
              <a:t>fix_telephone</a:t>
            </a:r>
            <a:r>
              <a:rPr lang="nl-BE" dirty="0">
                <a:solidFill>
                  <a:srgbClr val="000000"/>
                </a:solidFill>
                <a:latin typeface="Consolas" panose="020B0609020204030204" pitchFamily="49" charset="0"/>
              </a:rPr>
              <a:t>(</a:t>
            </a:r>
            <a:r>
              <a:rPr lang="nl-BE" dirty="0">
                <a:solidFill>
                  <a:srgbClr val="A31515"/>
                </a:solidFill>
                <a:latin typeface="Consolas" panose="020B0609020204030204" pitchFamily="49" charset="0"/>
              </a:rPr>
              <a:t>"glas en frame"</a:t>
            </a:r>
            <a:r>
              <a:rPr lang="nl-BE" dirty="0">
                <a:solidFill>
                  <a:srgbClr val="000000"/>
                </a:solidFill>
                <a:latin typeface="Consolas" panose="020B0609020204030204" pitchFamily="49" charset="0"/>
              </a:rPr>
              <a:t>, </a:t>
            </a:r>
            <a:r>
              <a:rPr lang="nl-BE" dirty="0">
                <a:solidFill>
                  <a:srgbClr val="001080"/>
                </a:solidFill>
                <a:latin typeface="Consolas" panose="020B0609020204030204" pitchFamily="49" charset="0"/>
              </a:rPr>
              <a:t>call_me_on_this_number_when_fixed</a:t>
            </a:r>
            <a:r>
              <a:rPr lang="nl-BE" dirty="0">
                <a:solidFill>
                  <a:srgbClr val="000000"/>
                </a:solidFill>
                <a:latin typeface="Consolas" panose="020B0609020204030204" pitchFamily="49" charset="0"/>
              </a:rPr>
              <a:t>);</a:t>
            </a:r>
            <a:endParaRPr lang="nl-BE"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196663310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37F953-7FFF-4766-BEE5-6CF212570328}"/>
              </a:ext>
            </a:extLst>
          </p:cNvPr>
          <p:cNvSpPr>
            <a:spLocks noGrp="1"/>
          </p:cNvSpPr>
          <p:nvPr>
            <p:ph type="title"/>
          </p:nvPr>
        </p:nvSpPr>
        <p:spPr/>
        <p:txBody>
          <a:bodyPr/>
          <a:lstStyle/>
          <a:p>
            <a:r>
              <a:rPr lang="nl-BE" dirty="0"/>
              <a:t>Callback disadvantages</a:t>
            </a:r>
            <a:endParaRPr lang="en-BE" dirty="0"/>
          </a:p>
        </p:txBody>
      </p:sp>
      <p:sp>
        <p:nvSpPr>
          <p:cNvPr id="3" name="Content Placeholder 2">
            <a:extLst>
              <a:ext uri="{FF2B5EF4-FFF2-40B4-BE49-F238E27FC236}">
                <a16:creationId xmlns:a16="http://schemas.microsoft.com/office/drawing/2014/main" id="{D5CA0C7C-FAA7-461F-B8DB-A957C2108F87}"/>
              </a:ext>
            </a:extLst>
          </p:cNvPr>
          <p:cNvSpPr>
            <a:spLocks noGrp="1"/>
          </p:cNvSpPr>
          <p:nvPr>
            <p:ph idx="1"/>
          </p:nvPr>
        </p:nvSpPr>
        <p:spPr/>
        <p:txBody>
          <a:bodyPr/>
          <a:lstStyle/>
          <a:p>
            <a:r>
              <a:rPr lang="nl-BE" dirty="0"/>
              <a:t>Callback is a function</a:t>
            </a:r>
          </a:p>
          <a:p>
            <a:pPr lvl="1"/>
            <a:r>
              <a:rPr lang="nl-BE" sz="2000" dirty="0"/>
              <a:t>Functions are not designed to be used like this</a:t>
            </a:r>
          </a:p>
          <a:p>
            <a:pPr lvl="1"/>
            <a:endParaRPr lang="nl-BE" dirty="0"/>
          </a:p>
          <a:p>
            <a:r>
              <a:rPr lang="nl-BE" dirty="0"/>
              <a:t>Not very readable </a:t>
            </a:r>
          </a:p>
          <a:p>
            <a:pPr lvl="1"/>
            <a:endParaRPr lang="nl-BE" dirty="0"/>
          </a:p>
          <a:p>
            <a:r>
              <a:rPr lang="nl-BE" dirty="0"/>
              <a:t>Functions cannot be chained</a:t>
            </a:r>
          </a:p>
          <a:p>
            <a:pPr lvl="1"/>
            <a:r>
              <a:rPr lang="nl-BE" sz="2000" dirty="0"/>
              <a:t>If this is done, do this, etc.</a:t>
            </a:r>
            <a:endParaRPr lang="en-BE" sz="2000" dirty="0"/>
          </a:p>
        </p:txBody>
      </p:sp>
    </p:spTree>
    <p:extLst>
      <p:ext uri="{BB962C8B-B14F-4D97-AF65-F5344CB8AC3E}">
        <p14:creationId xmlns:p14="http://schemas.microsoft.com/office/powerpoint/2010/main" val="84687716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954DA-5D3B-4DBC-B57B-A4323AE48180}"/>
              </a:ext>
            </a:extLst>
          </p:cNvPr>
          <p:cNvSpPr>
            <a:spLocks noGrp="1"/>
          </p:cNvSpPr>
          <p:nvPr>
            <p:ph type="title"/>
          </p:nvPr>
        </p:nvSpPr>
        <p:spPr/>
        <p:txBody>
          <a:bodyPr/>
          <a:lstStyle/>
          <a:p>
            <a:r>
              <a:rPr lang="nl-BE" dirty="0"/>
              <a:t>Promises</a:t>
            </a:r>
            <a:endParaRPr lang="en-BE" dirty="0"/>
          </a:p>
        </p:txBody>
      </p:sp>
      <p:sp>
        <p:nvSpPr>
          <p:cNvPr id="3" name="Content Placeholder 2">
            <a:extLst>
              <a:ext uri="{FF2B5EF4-FFF2-40B4-BE49-F238E27FC236}">
                <a16:creationId xmlns:a16="http://schemas.microsoft.com/office/drawing/2014/main" id="{C0A98A4C-293A-4823-A4F1-BA3AFCAB1271}"/>
              </a:ext>
            </a:extLst>
          </p:cNvPr>
          <p:cNvSpPr>
            <a:spLocks noGrp="1"/>
          </p:cNvSpPr>
          <p:nvPr>
            <p:ph idx="1"/>
          </p:nvPr>
        </p:nvSpPr>
        <p:spPr>
          <a:xfrm>
            <a:off x="360045" y="1038327"/>
            <a:ext cx="10128973" cy="4799477"/>
          </a:xfrm>
        </p:spPr>
        <p:txBody>
          <a:bodyPr/>
          <a:lstStyle/>
          <a:p>
            <a:r>
              <a:rPr lang="nl-BE" dirty="0"/>
              <a:t>Promise === object</a:t>
            </a:r>
          </a:p>
          <a:p>
            <a:endParaRPr lang="nl-BE" dirty="0"/>
          </a:p>
          <a:p>
            <a:r>
              <a:rPr lang="nl-BE" dirty="0"/>
              <a:t>Represents the eventual completion of an asynchronous operation, and its resulting value</a:t>
            </a:r>
          </a:p>
          <a:p>
            <a:pPr lvl="1"/>
            <a:r>
              <a:rPr lang="nl-BE" sz="1600" dirty="0">
                <a:hlinkClick r:id="rId2"/>
              </a:rPr>
              <a:t>https://developer.mozilla.org/en-US/docs/Web/JavaScript/Reference/Global_Objects/Promise</a:t>
            </a:r>
            <a:endParaRPr lang="nl-BE" sz="1600" dirty="0"/>
          </a:p>
          <a:p>
            <a:pPr lvl="1"/>
            <a:endParaRPr lang="nl-BE" dirty="0"/>
          </a:p>
          <a:p>
            <a:r>
              <a:rPr lang="nl-BE" dirty="0"/>
              <a:t>Can only be executed once</a:t>
            </a:r>
          </a:p>
          <a:p>
            <a:pPr lvl="1"/>
            <a:r>
              <a:rPr lang="nl-BE" dirty="0"/>
              <a:t>Or it succeeds</a:t>
            </a:r>
          </a:p>
          <a:p>
            <a:pPr lvl="1"/>
            <a:r>
              <a:rPr lang="nl-BE" dirty="0"/>
              <a:t>Or it fails</a:t>
            </a:r>
            <a:endParaRPr lang="en-BE" dirty="0"/>
          </a:p>
        </p:txBody>
      </p:sp>
    </p:spTree>
    <p:extLst>
      <p:ext uri="{BB962C8B-B14F-4D97-AF65-F5344CB8AC3E}">
        <p14:creationId xmlns:p14="http://schemas.microsoft.com/office/powerpoint/2010/main" val="112623054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5B151A-A043-40A2-8E7E-D52E49A024E2}"/>
              </a:ext>
            </a:extLst>
          </p:cNvPr>
          <p:cNvSpPr/>
          <p:nvPr/>
        </p:nvSpPr>
        <p:spPr>
          <a:xfrm>
            <a:off x="266701" y="76537"/>
            <a:ext cx="10220324" cy="5940088"/>
          </a:xfrm>
          <a:prstGeom prst="rect">
            <a:avLst/>
          </a:prstGeom>
          <a:ln>
            <a:solidFill>
              <a:schemeClr val="bg1">
                <a:lumMod val="85000"/>
              </a:schemeClr>
            </a:solidFill>
          </a:ln>
        </p:spPr>
        <p:txBody>
          <a:bodyPr wrap="square">
            <a:spAutoFit/>
          </a:bodyPr>
          <a:lstStyle/>
          <a:p>
            <a:r>
              <a:rPr lang="nl-BE" sz="2000" dirty="0">
                <a:solidFill>
                  <a:srgbClr val="0000FF"/>
                </a:solidFill>
                <a:latin typeface="Consolas" panose="020B0609020204030204" pitchFamily="49" charset="0"/>
              </a:rPr>
              <a:t>let</a:t>
            </a:r>
            <a:r>
              <a:rPr lang="nl-BE" sz="2000" dirty="0">
                <a:solidFill>
                  <a:srgbClr val="000000"/>
                </a:solidFill>
                <a:latin typeface="Consolas" panose="020B0609020204030204" pitchFamily="49" charset="0"/>
              </a:rPr>
              <a:t> </a:t>
            </a:r>
            <a:r>
              <a:rPr lang="nl-BE" sz="2000" dirty="0">
                <a:solidFill>
                  <a:srgbClr val="795E26"/>
                </a:solidFill>
                <a:latin typeface="Consolas" panose="020B0609020204030204" pitchFamily="49" charset="0"/>
              </a:rPr>
              <a:t>fix_telephone</a:t>
            </a:r>
            <a:r>
              <a:rPr lang="nl-BE" sz="2000" dirty="0">
                <a:solidFill>
                  <a:srgbClr val="000000"/>
                </a:solidFill>
                <a:latin typeface="Consolas" panose="020B0609020204030204" pitchFamily="49" charset="0"/>
              </a:rPr>
              <a:t> = </a:t>
            </a:r>
            <a:r>
              <a:rPr lang="nl-BE" sz="2000" dirty="0">
                <a:solidFill>
                  <a:srgbClr val="0000FF"/>
                </a:solidFill>
                <a:latin typeface="Consolas" panose="020B0609020204030204" pitchFamily="49" charset="0"/>
              </a:rPr>
              <a:t>function</a:t>
            </a:r>
            <a:r>
              <a:rPr lang="nl-BE" sz="2000" dirty="0">
                <a:solidFill>
                  <a:srgbClr val="000000"/>
                </a:solidFill>
                <a:latin typeface="Consolas" panose="020B0609020204030204" pitchFamily="49" charset="0"/>
              </a:rPr>
              <a:t>(</a:t>
            </a:r>
            <a:r>
              <a:rPr lang="nl-BE" sz="2000" dirty="0">
                <a:solidFill>
                  <a:srgbClr val="001080"/>
                </a:solidFill>
                <a:latin typeface="Consolas" panose="020B0609020204030204" pitchFamily="49" charset="0"/>
              </a:rPr>
              <a:t>url</a:t>
            </a:r>
            <a:r>
              <a:rPr lang="nl-BE" sz="2000" dirty="0">
                <a:solidFill>
                  <a:srgbClr val="000000"/>
                </a:solidFill>
                <a:latin typeface="Consolas" panose="020B0609020204030204" pitchFamily="49" charset="0"/>
              </a:rPr>
              <a:t>){</a:t>
            </a:r>
          </a:p>
          <a:p>
            <a:pPr lvl="1"/>
            <a:br>
              <a:rPr lang="nl-BE" sz="2000" dirty="0">
                <a:solidFill>
                  <a:srgbClr val="000000"/>
                </a:solidFill>
                <a:latin typeface="Consolas" panose="020B0609020204030204" pitchFamily="49" charset="0"/>
              </a:rPr>
            </a:br>
            <a:r>
              <a:rPr lang="nl-BE" sz="2000" dirty="0">
                <a:solidFill>
                  <a:srgbClr val="0000FF"/>
                </a:solidFill>
                <a:latin typeface="Consolas" panose="020B0609020204030204" pitchFamily="49" charset="0"/>
              </a:rPr>
              <a:t>let</a:t>
            </a:r>
            <a:r>
              <a:rPr lang="nl-BE" sz="2000" dirty="0">
                <a:solidFill>
                  <a:srgbClr val="000000"/>
                </a:solidFill>
                <a:latin typeface="Consolas" panose="020B0609020204030204" pitchFamily="49" charset="0"/>
              </a:rPr>
              <a:t> </a:t>
            </a:r>
            <a:r>
              <a:rPr lang="nl-BE" sz="2000" dirty="0">
                <a:solidFill>
                  <a:srgbClr val="001080"/>
                </a:solidFill>
                <a:latin typeface="Consolas" panose="020B0609020204030204" pitchFamily="49" charset="0"/>
              </a:rPr>
              <a:t>promise</a:t>
            </a:r>
            <a:r>
              <a:rPr lang="nl-BE" sz="2000" dirty="0">
                <a:solidFill>
                  <a:srgbClr val="000000"/>
                </a:solidFill>
                <a:latin typeface="Consolas" panose="020B0609020204030204" pitchFamily="49" charset="0"/>
              </a:rPr>
              <a:t> = </a:t>
            </a:r>
            <a:r>
              <a:rPr lang="nl-BE" sz="2000" dirty="0">
                <a:solidFill>
                  <a:srgbClr val="0000FF"/>
                </a:solidFill>
                <a:latin typeface="Consolas" panose="020B0609020204030204" pitchFamily="49" charset="0"/>
              </a:rPr>
              <a:t>new</a:t>
            </a:r>
            <a:r>
              <a:rPr lang="nl-BE" sz="2000" dirty="0">
                <a:solidFill>
                  <a:srgbClr val="000000"/>
                </a:solidFill>
                <a:latin typeface="Consolas" panose="020B0609020204030204" pitchFamily="49" charset="0"/>
              </a:rPr>
              <a:t> </a:t>
            </a:r>
            <a:r>
              <a:rPr lang="nl-BE" sz="2000" dirty="0">
                <a:solidFill>
                  <a:srgbClr val="267F99"/>
                </a:solidFill>
                <a:latin typeface="Consolas" panose="020B0609020204030204" pitchFamily="49" charset="0"/>
              </a:rPr>
              <a:t>Promise</a:t>
            </a:r>
            <a:r>
              <a:rPr lang="nl-BE" sz="2000" dirty="0">
                <a:solidFill>
                  <a:srgbClr val="000000"/>
                </a:solidFill>
                <a:latin typeface="Consolas" panose="020B0609020204030204" pitchFamily="49" charset="0"/>
              </a:rPr>
              <a:t>(</a:t>
            </a:r>
            <a:r>
              <a:rPr lang="nl-BE" sz="2000" dirty="0">
                <a:solidFill>
                  <a:srgbClr val="0000FF"/>
                </a:solidFill>
                <a:latin typeface="Consolas" panose="020B0609020204030204" pitchFamily="49" charset="0"/>
              </a:rPr>
              <a:t>function</a:t>
            </a:r>
            <a:r>
              <a:rPr lang="nl-BE" sz="2000" dirty="0">
                <a:solidFill>
                  <a:srgbClr val="000000"/>
                </a:solidFill>
                <a:latin typeface="Consolas" panose="020B0609020204030204" pitchFamily="49" charset="0"/>
              </a:rPr>
              <a:t>(</a:t>
            </a:r>
            <a:r>
              <a:rPr lang="nl-BE" sz="2000" b="1" dirty="0">
                <a:solidFill>
                  <a:srgbClr val="001080"/>
                </a:solidFill>
                <a:latin typeface="Consolas" panose="020B0609020204030204" pitchFamily="49" charset="0"/>
              </a:rPr>
              <a:t>success</a:t>
            </a:r>
            <a:r>
              <a:rPr lang="nl-BE" sz="2000" dirty="0">
                <a:solidFill>
                  <a:srgbClr val="000000"/>
                </a:solidFill>
                <a:latin typeface="Consolas" panose="020B0609020204030204" pitchFamily="49" charset="0"/>
              </a:rPr>
              <a:t>, </a:t>
            </a:r>
            <a:r>
              <a:rPr lang="nl-BE" sz="2000" b="1" dirty="0">
                <a:solidFill>
                  <a:srgbClr val="001080"/>
                </a:solidFill>
                <a:latin typeface="Consolas" panose="020B0609020204030204" pitchFamily="49" charset="0"/>
              </a:rPr>
              <a:t>failure</a:t>
            </a:r>
            <a:r>
              <a:rPr lang="nl-BE" sz="2000" dirty="0">
                <a:solidFill>
                  <a:srgbClr val="000000"/>
                </a:solidFill>
                <a:latin typeface="Consolas" panose="020B0609020204030204" pitchFamily="49" charset="0"/>
              </a:rPr>
              <a:t>){</a:t>
            </a:r>
          </a:p>
          <a:p>
            <a:pPr lvl="2"/>
            <a:r>
              <a:rPr lang="nl-BE" sz="2000" dirty="0">
                <a:solidFill>
                  <a:srgbClr val="0000FF"/>
                </a:solidFill>
                <a:latin typeface="Consolas" panose="020B0609020204030204" pitchFamily="49" charset="0"/>
              </a:rPr>
              <a:t>let</a:t>
            </a:r>
            <a:r>
              <a:rPr lang="nl-BE" sz="2000" dirty="0">
                <a:solidFill>
                  <a:srgbClr val="000000"/>
                </a:solidFill>
                <a:latin typeface="Consolas" panose="020B0609020204030204" pitchFamily="49" charset="0"/>
              </a:rPr>
              <a:t> </a:t>
            </a:r>
            <a:r>
              <a:rPr lang="nl-BE" sz="2000" dirty="0">
                <a:solidFill>
                  <a:srgbClr val="001080"/>
                </a:solidFill>
                <a:latin typeface="Consolas" panose="020B0609020204030204" pitchFamily="49" charset="0"/>
              </a:rPr>
              <a:t>xmlHttp</a:t>
            </a:r>
            <a:r>
              <a:rPr lang="nl-BE" sz="2000" dirty="0">
                <a:solidFill>
                  <a:srgbClr val="000000"/>
                </a:solidFill>
                <a:latin typeface="Consolas" panose="020B0609020204030204" pitchFamily="49" charset="0"/>
              </a:rPr>
              <a:t> = </a:t>
            </a:r>
            <a:r>
              <a:rPr lang="nl-BE" sz="2000" dirty="0">
                <a:solidFill>
                  <a:srgbClr val="0000FF"/>
                </a:solidFill>
                <a:latin typeface="Consolas" panose="020B0609020204030204" pitchFamily="49" charset="0"/>
              </a:rPr>
              <a:t>new</a:t>
            </a:r>
            <a:r>
              <a:rPr lang="nl-BE" sz="2000" dirty="0">
                <a:solidFill>
                  <a:srgbClr val="000000"/>
                </a:solidFill>
                <a:latin typeface="Consolas" panose="020B0609020204030204" pitchFamily="49" charset="0"/>
              </a:rPr>
              <a:t> </a:t>
            </a:r>
            <a:r>
              <a:rPr lang="nl-BE" sz="2000" dirty="0">
                <a:solidFill>
                  <a:srgbClr val="001080"/>
                </a:solidFill>
                <a:latin typeface="Consolas" panose="020B0609020204030204" pitchFamily="49" charset="0"/>
              </a:rPr>
              <a:t>XMLHttpRequest</a:t>
            </a:r>
            <a:r>
              <a:rPr lang="nl-BE" sz="2000" dirty="0">
                <a:solidFill>
                  <a:srgbClr val="000000"/>
                </a:solidFill>
                <a:latin typeface="Consolas" panose="020B0609020204030204" pitchFamily="49" charset="0"/>
              </a:rPr>
              <a:t>();</a:t>
            </a:r>
          </a:p>
          <a:p>
            <a:pPr lvl="2"/>
            <a:r>
              <a:rPr lang="nl-BE" sz="2000" dirty="0">
                <a:solidFill>
                  <a:srgbClr val="001080"/>
                </a:solidFill>
                <a:latin typeface="Consolas" panose="020B0609020204030204" pitchFamily="49" charset="0"/>
              </a:rPr>
              <a:t>xmlHttp</a:t>
            </a:r>
            <a:r>
              <a:rPr lang="nl-BE" sz="2000" dirty="0">
                <a:solidFill>
                  <a:srgbClr val="000000"/>
                </a:solidFill>
                <a:latin typeface="Consolas" panose="020B0609020204030204" pitchFamily="49" charset="0"/>
              </a:rPr>
              <a:t>.</a:t>
            </a:r>
            <a:r>
              <a:rPr lang="nl-BE" sz="2000" dirty="0">
                <a:solidFill>
                  <a:srgbClr val="795E26"/>
                </a:solidFill>
                <a:latin typeface="Consolas" panose="020B0609020204030204" pitchFamily="49" charset="0"/>
              </a:rPr>
              <a:t>onload</a:t>
            </a:r>
            <a:r>
              <a:rPr lang="nl-BE" sz="2000" dirty="0">
                <a:solidFill>
                  <a:srgbClr val="000000"/>
                </a:solidFill>
                <a:latin typeface="Consolas" panose="020B0609020204030204" pitchFamily="49" charset="0"/>
              </a:rPr>
              <a:t> = () </a:t>
            </a:r>
            <a:r>
              <a:rPr lang="nl-BE" sz="2000" dirty="0">
                <a:solidFill>
                  <a:srgbClr val="0000FF"/>
                </a:solidFill>
                <a:latin typeface="Consolas" panose="020B0609020204030204" pitchFamily="49" charset="0"/>
              </a:rPr>
              <a:t>=&gt;</a:t>
            </a:r>
            <a:r>
              <a:rPr lang="nl-BE" sz="2000" dirty="0">
                <a:solidFill>
                  <a:srgbClr val="000000"/>
                </a:solidFill>
                <a:latin typeface="Consolas" panose="020B0609020204030204" pitchFamily="49" charset="0"/>
              </a:rPr>
              <a:t> {</a:t>
            </a:r>
          </a:p>
          <a:p>
            <a:pPr lvl="3"/>
            <a:r>
              <a:rPr lang="nl-BE" sz="2000" dirty="0">
                <a:solidFill>
                  <a:srgbClr val="AF00DB"/>
                </a:solidFill>
                <a:latin typeface="Consolas" panose="020B0609020204030204" pitchFamily="49" charset="0"/>
              </a:rPr>
              <a:t>if</a:t>
            </a:r>
            <a:r>
              <a:rPr lang="nl-BE" sz="2000" dirty="0">
                <a:solidFill>
                  <a:srgbClr val="000000"/>
                </a:solidFill>
                <a:latin typeface="Consolas" panose="020B0609020204030204" pitchFamily="49" charset="0"/>
              </a:rPr>
              <a:t>(</a:t>
            </a:r>
            <a:r>
              <a:rPr lang="nl-BE" sz="2000" dirty="0">
                <a:solidFill>
                  <a:srgbClr val="001080"/>
                </a:solidFill>
                <a:latin typeface="Consolas" panose="020B0609020204030204" pitchFamily="49" charset="0"/>
              </a:rPr>
              <a:t>xmlHttp</a:t>
            </a:r>
            <a:r>
              <a:rPr lang="nl-BE" sz="2000" dirty="0">
                <a:solidFill>
                  <a:srgbClr val="000000"/>
                </a:solidFill>
                <a:latin typeface="Consolas" panose="020B0609020204030204" pitchFamily="49" charset="0"/>
              </a:rPr>
              <a:t>.readyState === </a:t>
            </a:r>
            <a:r>
              <a:rPr lang="nl-BE" sz="2000" dirty="0">
                <a:solidFill>
                  <a:srgbClr val="09885A"/>
                </a:solidFill>
                <a:latin typeface="Consolas" panose="020B0609020204030204" pitchFamily="49" charset="0"/>
              </a:rPr>
              <a:t>4</a:t>
            </a:r>
            <a:r>
              <a:rPr lang="nl-BE" sz="2000" dirty="0">
                <a:solidFill>
                  <a:srgbClr val="000000"/>
                </a:solidFill>
                <a:latin typeface="Consolas" panose="020B0609020204030204" pitchFamily="49" charset="0"/>
              </a:rPr>
              <a:t> &amp;&amp; </a:t>
            </a:r>
            <a:r>
              <a:rPr lang="nl-BE" sz="2000" dirty="0">
                <a:solidFill>
                  <a:srgbClr val="001080"/>
                </a:solidFill>
                <a:latin typeface="Consolas" panose="020B0609020204030204" pitchFamily="49" charset="0"/>
              </a:rPr>
              <a:t>xmlHttp</a:t>
            </a:r>
            <a:r>
              <a:rPr lang="nl-BE" sz="2000" dirty="0">
                <a:solidFill>
                  <a:srgbClr val="000000"/>
                </a:solidFill>
                <a:latin typeface="Consolas" panose="020B0609020204030204" pitchFamily="49" charset="0"/>
              </a:rPr>
              <a:t>.status === </a:t>
            </a:r>
            <a:r>
              <a:rPr lang="nl-BE" sz="2000" dirty="0">
                <a:solidFill>
                  <a:srgbClr val="09885A"/>
                </a:solidFill>
                <a:latin typeface="Consolas" panose="020B0609020204030204" pitchFamily="49" charset="0"/>
              </a:rPr>
              <a:t>200</a:t>
            </a:r>
            <a:r>
              <a:rPr lang="nl-BE" sz="2000" dirty="0">
                <a:solidFill>
                  <a:srgbClr val="000000"/>
                </a:solidFill>
                <a:latin typeface="Consolas" panose="020B0609020204030204" pitchFamily="49" charset="0"/>
              </a:rPr>
              <a:t>){</a:t>
            </a:r>
          </a:p>
          <a:p>
            <a:pPr lvl="3"/>
            <a:r>
              <a:rPr lang="nl-BE" sz="2000" dirty="0">
                <a:solidFill>
                  <a:srgbClr val="001080"/>
                </a:solidFill>
                <a:latin typeface="Consolas" panose="020B0609020204030204" pitchFamily="49" charset="0"/>
              </a:rPr>
              <a:t>	</a:t>
            </a:r>
            <a:r>
              <a:rPr lang="nl-BE" sz="2000" b="1" dirty="0">
                <a:solidFill>
                  <a:srgbClr val="001080"/>
                </a:solidFill>
                <a:latin typeface="Consolas" panose="020B0609020204030204" pitchFamily="49" charset="0"/>
              </a:rPr>
              <a:t> success</a:t>
            </a:r>
            <a:r>
              <a:rPr lang="nl-BE" sz="2000" b="1" dirty="0">
                <a:solidFill>
                  <a:srgbClr val="000000"/>
                </a:solidFill>
                <a:latin typeface="Consolas" panose="020B0609020204030204" pitchFamily="49" charset="0"/>
              </a:rPr>
              <a:t>(</a:t>
            </a:r>
            <a:r>
              <a:rPr lang="nl-BE" sz="2000" b="1" dirty="0">
                <a:solidFill>
                  <a:srgbClr val="A31515"/>
                </a:solidFill>
                <a:latin typeface="Consolas" panose="020B0609020204030204" pitchFamily="49" charset="0"/>
              </a:rPr>
              <a:t>"your phone is ready!"</a:t>
            </a:r>
            <a:r>
              <a:rPr lang="nl-BE" sz="2000" b="1" dirty="0">
                <a:solidFill>
                  <a:srgbClr val="000000"/>
                </a:solidFill>
                <a:latin typeface="Consolas" panose="020B0609020204030204" pitchFamily="49" charset="0"/>
              </a:rPr>
              <a:t>);</a:t>
            </a:r>
          </a:p>
          <a:p>
            <a:pPr lvl="3"/>
            <a:r>
              <a:rPr lang="nl-BE" sz="2000" dirty="0">
                <a:solidFill>
                  <a:srgbClr val="000000"/>
                </a:solidFill>
                <a:latin typeface="Consolas" panose="020B0609020204030204" pitchFamily="49" charset="0"/>
              </a:rPr>
              <a:t>}</a:t>
            </a:r>
          </a:p>
          <a:p>
            <a:pPr lvl="2"/>
            <a:r>
              <a:rPr lang="nl-BE" sz="2000" dirty="0">
                <a:solidFill>
                  <a:srgbClr val="000000"/>
                </a:solidFill>
                <a:latin typeface="Consolas" panose="020B0609020204030204" pitchFamily="49" charset="0"/>
              </a:rPr>
              <a:t>};</a:t>
            </a:r>
          </a:p>
          <a:p>
            <a:pPr lvl="2"/>
            <a:br>
              <a:rPr lang="nl-BE" sz="2000" dirty="0">
                <a:solidFill>
                  <a:srgbClr val="000000"/>
                </a:solidFill>
                <a:latin typeface="Consolas" panose="020B0609020204030204" pitchFamily="49" charset="0"/>
              </a:rPr>
            </a:br>
            <a:r>
              <a:rPr lang="nl-BE" sz="2000" dirty="0">
                <a:solidFill>
                  <a:srgbClr val="001080"/>
                </a:solidFill>
                <a:latin typeface="Consolas" panose="020B0609020204030204" pitchFamily="49" charset="0"/>
              </a:rPr>
              <a:t>xmlHttp</a:t>
            </a:r>
            <a:r>
              <a:rPr lang="nl-BE" sz="2000" dirty="0">
                <a:solidFill>
                  <a:srgbClr val="000000"/>
                </a:solidFill>
                <a:latin typeface="Consolas" panose="020B0609020204030204" pitchFamily="49" charset="0"/>
              </a:rPr>
              <a:t>.</a:t>
            </a:r>
            <a:r>
              <a:rPr lang="nl-BE" sz="2000" dirty="0">
                <a:solidFill>
                  <a:srgbClr val="795E26"/>
                </a:solidFill>
                <a:latin typeface="Consolas" panose="020B0609020204030204" pitchFamily="49" charset="0"/>
              </a:rPr>
              <a:t>onerror</a:t>
            </a:r>
            <a:r>
              <a:rPr lang="nl-BE" sz="2000" dirty="0">
                <a:solidFill>
                  <a:srgbClr val="000000"/>
                </a:solidFill>
                <a:latin typeface="Consolas" panose="020B0609020204030204" pitchFamily="49" charset="0"/>
              </a:rPr>
              <a:t> = () </a:t>
            </a:r>
            <a:r>
              <a:rPr lang="nl-BE" sz="2000" dirty="0">
                <a:solidFill>
                  <a:srgbClr val="0000FF"/>
                </a:solidFill>
                <a:latin typeface="Consolas" panose="020B0609020204030204" pitchFamily="49" charset="0"/>
              </a:rPr>
              <a:t>=&gt;</a:t>
            </a:r>
            <a:r>
              <a:rPr lang="nl-BE" sz="2000" dirty="0">
                <a:solidFill>
                  <a:srgbClr val="000000"/>
                </a:solidFill>
                <a:latin typeface="Consolas" panose="020B0609020204030204" pitchFamily="49" charset="0"/>
              </a:rPr>
              <a:t> {</a:t>
            </a:r>
          </a:p>
          <a:p>
            <a:pPr lvl="2"/>
            <a:r>
              <a:rPr lang="nl-BE" sz="2000" dirty="0">
                <a:solidFill>
                  <a:srgbClr val="001080"/>
                </a:solidFill>
                <a:latin typeface="Consolas" panose="020B0609020204030204" pitchFamily="49" charset="0"/>
              </a:rPr>
              <a:t>	</a:t>
            </a:r>
            <a:r>
              <a:rPr lang="nl-BE" sz="2000" b="1" dirty="0">
                <a:solidFill>
                  <a:srgbClr val="001080"/>
                </a:solidFill>
                <a:latin typeface="Consolas" panose="020B0609020204030204" pitchFamily="49" charset="0"/>
              </a:rPr>
              <a:t> failure</a:t>
            </a:r>
            <a:r>
              <a:rPr lang="nl-BE" sz="2000" b="1" dirty="0">
                <a:solidFill>
                  <a:srgbClr val="000000"/>
                </a:solidFill>
                <a:latin typeface="Consolas" panose="020B0609020204030204" pitchFamily="49" charset="0"/>
              </a:rPr>
              <a:t>(</a:t>
            </a:r>
            <a:r>
              <a:rPr lang="nl-BE" sz="2000" b="1" dirty="0">
                <a:solidFill>
                  <a:srgbClr val="A31515"/>
                </a:solidFill>
                <a:latin typeface="Consolas" panose="020B0609020204030204" pitchFamily="49" charset="0"/>
              </a:rPr>
              <a:t>"oops"</a:t>
            </a:r>
            <a:r>
              <a:rPr lang="nl-BE" sz="2000" b="1" dirty="0">
                <a:solidFill>
                  <a:srgbClr val="000000"/>
                </a:solidFill>
                <a:latin typeface="Consolas" panose="020B0609020204030204" pitchFamily="49" charset="0"/>
              </a:rPr>
              <a:t>);</a:t>
            </a:r>
          </a:p>
          <a:p>
            <a:pPr lvl="2"/>
            <a:r>
              <a:rPr lang="nl-BE" sz="2000" dirty="0">
                <a:solidFill>
                  <a:srgbClr val="000000"/>
                </a:solidFill>
                <a:latin typeface="Consolas" panose="020B0609020204030204" pitchFamily="49" charset="0"/>
              </a:rPr>
              <a:t>};</a:t>
            </a:r>
          </a:p>
          <a:p>
            <a:pPr lvl="2"/>
            <a:endParaRPr lang="nl-BE" sz="2000" dirty="0">
              <a:solidFill>
                <a:srgbClr val="000000"/>
              </a:solidFill>
              <a:latin typeface="Consolas" panose="020B0609020204030204" pitchFamily="49" charset="0"/>
            </a:endParaRPr>
          </a:p>
          <a:p>
            <a:pPr lvl="2"/>
            <a:r>
              <a:rPr lang="nl-BE" sz="2000" dirty="0">
                <a:solidFill>
                  <a:srgbClr val="001080"/>
                </a:solidFill>
                <a:latin typeface="Consolas" panose="020B0609020204030204" pitchFamily="49" charset="0"/>
              </a:rPr>
              <a:t>xmlHttp</a:t>
            </a:r>
            <a:r>
              <a:rPr lang="nl-BE" sz="2000" dirty="0">
                <a:solidFill>
                  <a:srgbClr val="000000"/>
                </a:solidFill>
                <a:latin typeface="Consolas" panose="020B0609020204030204" pitchFamily="49" charset="0"/>
              </a:rPr>
              <a:t>.</a:t>
            </a:r>
            <a:r>
              <a:rPr lang="nl-BE" sz="2000" dirty="0">
                <a:solidFill>
                  <a:srgbClr val="001080"/>
                </a:solidFill>
                <a:latin typeface="Consolas" panose="020B0609020204030204" pitchFamily="49" charset="0"/>
              </a:rPr>
              <a:t>send</a:t>
            </a:r>
            <a:r>
              <a:rPr lang="nl-BE" sz="2000" dirty="0">
                <a:solidFill>
                  <a:srgbClr val="000000"/>
                </a:solidFill>
                <a:latin typeface="Consolas" panose="020B0609020204030204" pitchFamily="49" charset="0"/>
              </a:rPr>
              <a:t>(</a:t>
            </a:r>
            <a:r>
              <a:rPr lang="nl-BE" sz="2000" dirty="0">
                <a:solidFill>
                  <a:srgbClr val="A31515"/>
                </a:solidFill>
                <a:latin typeface="Consolas" panose="020B0609020204030204" pitchFamily="49" charset="0"/>
              </a:rPr>
              <a:t>'GET'</a:t>
            </a:r>
            <a:r>
              <a:rPr lang="nl-BE" sz="2000" dirty="0">
                <a:solidFill>
                  <a:srgbClr val="000000"/>
                </a:solidFill>
                <a:latin typeface="Consolas" panose="020B0609020204030204" pitchFamily="49" charset="0"/>
              </a:rPr>
              <a:t>, </a:t>
            </a:r>
            <a:r>
              <a:rPr lang="nl-BE" sz="2000" dirty="0">
                <a:solidFill>
                  <a:srgbClr val="001080"/>
                </a:solidFill>
                <a:latin typeface="Consolas" panose="020B0609020204030204" pitchFamily="49" charset="0"/>
              </a:rPr>
              <a:t>url</a:t>
            </a:r>
            <a:r>
              <a:rPr lang="nl-BE" sz="2000" dirty="0">
                <a:solidFill>
                  <a:srgbClr val="000000"/>
                </a:solidFill>
                <a:latin typeface="Consolas" panose="020B0609020204030204" pitchFamily="49" charset="0"/>
              </a:rPr>
              <a:t>, </a:t>
            </a:r>
            <a:r>
              <a:rPr lang="nl-BE" sz="2000" dirty="0">
                <a:solidFill>
                  <a:srgbClr val="0000FF"/>
                </a:solidFill>
                <a:latin typeface="Consolas" panose="020B0609020204030204" pitchFamily="49" charset="0"/>
              </a:rPr>
              <a:t>true</a:t>
            </a:r>
            <a:r>
              <a:rPr lang="nl-BE" sz="2000" dirty="0">
                <a:solidFill>
                  <a:srgbClr val="000000"/>
                </a:solidFill>
                <a:latin typeface="Consolas" panose="020B0609020204030204" pitchFamily="49" charset="0"/>
              </a:rPr>
              <a:t>);</a:t>
            </a:r>
          </a:p>
          <a:p>
            <a:pPr lvl="2"/>
            <a:r>
              <a:rPr lang="nl-BE" sz="2000" dirty="0">
                <a:solidFill>
                  <a:srgbClr val="000000"/>
                </a:solidFill>
                <a:latin typeface="Consolas" panose="020B0609020204030204" pitchFamily="49" charset="0"/>
              </a:rPr>
              <a:t>});</a:t>
            </a:r>
          </a:p>
          <a:p>
            <a:pPr lvl="1"/>
            <a:endParaRPr lang="nl-BE" sz="2000" dirty="0">
              <a:solidFill>
                <a:srgbClr val="000000"/>
              </a:solidFill>
              <a:latin typeface="Consolas" panose="020B0609020204030204" pitchFamily="49" charset="0"/>
            </a:endParaRPr>
          </a:p>
          <a:p>
            <a:pPr lvl="1"/>
            <a:r>
              <a:rPr lang="nl-BE" sz="2000" dirty="0">
                <a:solidFill>
                  <a:srgbClr val="AF00DB"/>
                </a:solidFill>
                <a:latin typeface="Consolas" panose="020B0609020204030204" pitchFamily="49" charset="0"/>
              </a:rPr>
              <a:t>return</a:t>
            </a:r>
            <a:r>
              <a:rPr lang="nl-BE" sz="2000" dirty="0">
                <a:solidFill>
                  <a:srgbClr val="000000"/>
                </a:solidFill>
                <a:latin typeface="Consolas" panose="020B0609020204030204" pitchFamily="49" charset="0"/>
              </a:rPr>
              <a:t> </a:t>
            </a:r>
            <a:r>
              <a:rPr lang="nl-BE" sz="2000" dirty="0">
                <a:solidFill>
                  <a:srgbClr val="001080"/>
                </a:solidFill>
                <a:latin typeface="Consolas" panose="020B0609020204030204" pitchFamily="49" charset="0"/>
              </a:rPr>
              <a:t>promise</a:t>
            </a:r>
            <a:r>
              <a:rPr lang="nl-BE" sz="2000" dirty="0">
                <a:solidFill>
                  <a:srgbClr val="000000"/>
                </a:solidFill>
                <a:latin typeface="Consolas" panose="020B0609020204030204" pitchFamily="49" charset="0"/>
              </a:rPr>
              <a:t>;</a:t>
            </a:r>
          </a:p>
          <a:p>
            <a:r>
              <a:rPr lang="nl-BE" sz="2000" dirty="0">
                <a:solidFill>
                  <a:srgbClr val="000000"/>
                </a:solidFill>
                <a:latin typeface="Consolas" panose="020B0609020204030204" pitchFamily="49" charset="0"/>
              </a:rPr>
              <a:t>};</a:t>
            </a:r>
          </a:p>
        </p:txBody>
      </p:sp>
    </p:spTree>
    <p:extLst>
      <p:ext uri="{BB962C8B-B14F-4D97-AF65-F5344CB8AC3E}">
        <p14:creationId xmlns:p14="http://schemas.microsoft.com/office/powerpoint/2010/main" val="310908983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5B151A-A043-40A2-8E7E-D52E49A024E2}"/>
              </a:ext>
            </a:extLst>
          </p:cNvPr>
          <p:cNvSpPr/>
          <p:nvPr/>
        </p:nvSpPr>
        <p:spPr>
          <a:xfrm>
            <a:off x="266700" y="76537"/>
            <a:ext cx="10155238" cy="5940088"/>
          </a:xfrm>
          <a:prstGeom prst="rect">
            <a:avLst/>
          </a:prstGeom>
          <a:ln>
            <a:solidFill>
              <a:schemeClr val="bg1">
                <a:lumMod val="85000"/>
              </a:schemeClr>
            </a:solidFill>
          </a:ln>
        </p:spPr>
        <p:txBody>
          <a:bodyPr wrap="square">
            <a:spAutoFit/>
          </a:bodyPr>
          <a:lstStyle/>
          <a:p>
            <a:r>
              <a:rPr lang="nl-BE" sz="2000" dirty="0">
                <a:solidFill>
                  <a:srgbClr val="0000FF"/>
                </a:solidFill>
                <a:latin typeface="Consolas" panose="020B0609020204030204" pitchFamily="49" charset="0"/>
              </a:rPr>
              <a:t>let</a:t>
            </a:r>
            <a:r>
              <a:rPr lang="nl-BE" sz="2000" dirty="0">
                <a:solidFill>
                  <a:srgbClr val="000000"/>
                </a:solidFill>
                <a:latin typeface="Consolas" panose="020B0609020204030204" pitchFamily="49" charset="0"/>
              </a:rPr>
              <a:t> </a:t>
            </a:r>
            <a:r>
              <a:rPr lang="nl-BE" sz="2000" dirty="0">
                <a:solidFill>
                  <a:srgbClr val="795E26"/>
                </a:solidFill>
                <a:latin typeface="Consolas" panose="020B0609020204030204" pitchFamily="49" charset="0"/>
              </a:rPr>
              <a:t>fix_telephone</a:t>
            </a:r>
            <a:r>
              <a:rPr lang="nl-BE" sz="2000" dirty="0">
                <a:solidFill>
                  <a:srgbClr val="000000"/>
                </a:solidFill>
                <a:latin typeface="Consolas" panose="020B0609020204030204" pitchFamily="49" charset="0"/>
              </a:rPr>
              <a:t> = </a:t>
            </a:r>
            <a:r>
              <a:rPr lang="nl-BE" sz="2000" dirty="0">
                <a:solidFill>
                  <a:srgbClr val="0000FF"/>
                </a:solidFill>
                <a:latin typeface="Consolas" panose="020B0609020204030204" pitchFamily="49" charset="0"/>
              </a:rPr>
              <a:t>function</a:t>
            </a:r>
            <a:r>
              <a:rPr lang="nl-BE" sz="2000" dirty="0">
                <a:solidFill>
                  <a:srgbClr val="000000"/>
                </a:solidFill>
                <a:latin typeface="Consolas" panose="020B0609020204030204" pitchFamily="49" charset="0"/>
              </a:rPr>
              <a:t>(</a:t>
            </a:r>
            <a:r>
              <a:rPr lang="nl-BE" sz="2000" dirty="0">
                <a:solidFill>
                  <a:srgbClr val="001080"/>
                </a:solidFill>
                <a:latin typeface="Consolas" panose="020B0609020204030204" pitchFamily="49" charset="0"/>
              </a:rPr>
              <a:t>url</a:t>
            </a:r>
            <a:r>
              <a:rPr lang="nl-BE" sz="2000" dirty="0">
                <a:solidFill>
                  <a:srgbClr val="000000"/>
                </a:solidFill>
                <a:latin typeface="Consolas" panose="020B0609020204030204" pitchFamily="49" charset="0"/>
              </a:rPr>
              <a:t>){</a:t>
            </a:r>
          </a:p>
          <a:p>
            <a:pPr lvl="1"/>
            <a:br>
              <a:rPr lang="nl-BE" sz="2000" dirty="0">
                <a:solidFill>
                  <a:srgbClr val="000000"/>
                </a:solidFill>
                <a:latin typeface="Consolas" panose="020B0609020204030204" pitchFamily="49" charset="0"/>
              </a:rPr>
            </a:br>
            <a:r>
              <a:rPr lang="nl-BE" sz="2000" dirty="0">
                <a:solidFill>
                  <a:srgbClr val="0000FF"/>
                </a:solidFill>
                <a:latin typeface="Consolas" panose="020B0609020204030204" pitchFamily="49" charset="0"/>
              </a:rPr>
              <a:t>let</a:t>
            </a:r>
            <a:r>
              <a:rPr lang="nl-BE" sz="2000" dirty="0">
                <a:solidFill>
                  <a:srgbClr val="000000"/>
                </a:solidFill>
                <a:latin typeface="Consolas" panose="020B0609020204030204" pitchFamily="49" charset="0"/>
              </a:rPr>
              <a:t> </a:t>
            </a:r>
            <a:r>
              <a:rPr lang="nl-BE" sz="2000" dirty="0">
                <a:solidFill>
                  <a:srgbClr val="001080"/>
                </a:solidFill>
                <a:latin typeface="Consolas" panose="020B0609020204030204" pitchFamily="49" charset="0"/>
              </a:rPr>
              <a:t>promise</a:t>
            </a:r>
            <a:r>
              <a:rPr lang="nl-BE" sz="2000" dirty="0">
                <a:solidFill>
                  <a:srgbClr val="000000"/>
                </a:solidFill>
                <a:latin typeface="Consolas" panose="020B0609020204030204" pitchFamily="49" charset="0"/>
              </a:rPr>
              <a:t> = </a:t>
            </a:r>
            <a:r>
              <a:rPr lang="nl-BE" sz="2000" dirty="0">
                <a:solidFill>
                  <a:srgbClr val="0000FF"/>
                </a:solidFill>
                <a:latin typeface="Consolas" panose="020B0609020204030204" pitchFamily="49" charset="0"/>
              </a:rPr>
              <a:t>new</a:t>
            </a:r>
            <a:r>
              <a:rPr lang="nl-BE" sz="2000" dirty="0">
                <a:solidFill>
                  <a:srgbClr val="000000"/>
                </a:solidFill>
                <a:latin typeface="Consolas" panose="020B0609020204030204" pitchFamily="49" charset="0"/>
              </a:rPr>
              <a:t> </a:t>
            </a:r>
            <a:r>
              <a:rPr lang="nl-BE" sz="2000" dirty="0">
                <a:solidFill>
                  <a:srgbClr val="267F99"/>
                </a:solidFill>
                <a:latin typeface="Consolas" panose="020B0609020204030204" pitchFamily="49" charset="0"/>
              </a:rPr>
              <a:t>Promise</a:t>
            </a:r>
            <a:r>
              <a:rPr lang="nl-BE" sz="2000" dirty="0">
                <a:solidFill>
                  <a:srgbClr val="000000"/>
                </a:solidFill>
                <a:latin typeface="Consolas" panose="020B0609020204030204" pitchFamily="49" charset="0"/>
              </a:rPr>
              <a:t>(</a:t>
            </a:r>
            <a:r>
              <a:rPr lang="nl-BE" sz="2000" dirty="0">
                <a:solidFill>
                  <a:srgbClr val="0000FF"/>
                </a:solidFill>
                <a:latin typeface="Consolas" panose="020B0609020204030204" pitchFamily="49" charset="0"/>
              </a:rPr>
              <a:t>function</a:t>
            </a:r>
            <a:r>
              <a:rPr lang="nl-BE" sz="2000" dirty="0">
                <a:solidFill>
                  <a:srgbClr val="000000"/>
                </a:solidFill>
                <a:latin typeface="Consolas" panose="020B0609020204030204" pitchFamily="49" charset="0"/>
              </a:rPr>
              <a:t>(</a:t>
            </a:r>
            <a:r>
              <a:rPr lang="nl-BE" sz="2000" b="1" dirty="0">
                <a:solidFill>
                  <a:srgbClr val="001080"/>
                </a:solidFill>
                <a:latin typeface="Consolas" panose="020B0609020204030204" pitchFamily="49" charset="0"/>
              </a:rPr>
              <a:t>success</a:t>
            </a:r>
            <a:r>
              <a:rPr lang="nl-BE" sz="2000" dirty="0">
                <a:solidFill>
                  <a:srgbClr val="000000"/>
                </a:solidFill>
                <a:latin typeface="Consolas" panose="020B0609020204030204" pitchFamily="49" charset="0"/>
              </a:rPr>
              <a:t>, </a:t>
            </a:r>
            <a:r>
              <a:rPr lang="nl-BE" sz="2000" b="1" dirty="0">
                <a:solidFill>
                  <a:srgbClr val="001080"/>
                </a:solidFill>
                <a:latin typeface="Consolas" panose="020B0609020204030204" pitchFamily="49" charset="0"/>
              </a:rPr>
              <a:t>failure</a:t>
            </a:r>
            <a:r>
              <a:rPr lang="nl-BE" sz="2000" dirty="0">
                <a:solidFill>
                  <a:srgbClr val="000000"/>
                </a:solidFill>
                <a:latin typeface="Consolas" panose="020B0609020204030204" pitchFamily="49" charset="0"/>
              </a:rPr>
              <a:t>){</a:t>
            </a:r>
          </a:p>
          <a:p>
            <a:pPr lvl="2"/>
            <a:r>
              <a:rPr lang="nl-BE" sz="2000" dirty="0">
                <a:solidFill>
                  <a:srgbClr val="0000FF"/>
                </a:solidFill>
                <a:latin typeface="Consolas" panose="020B0609020204030204" pitchFamily="49" charset="0"/>
              </a:rPr>
              <a:t>let</a:t>
            </a:r>
            <a:r>
              <a:rPr lang="nl-BE" sz="2000" dirty="0">
                <a:solidFill>
                  <a:srgbClr val="000000"/>
                </a:solidFill>
                <a:latin typeface="Consolas" panose="020B0609020204030204" pitchFamily="49" charset="0"/>
              </a:rPr>
              <a:t> </a:t>
            </a:r>
            <a:r>
              <a:rPr lang="nl-BE" sz="2000" dirty="0">
                <a:solidFill>
                  <a:srgbClr val="001080"/>
                </a:solidFill>
                <a:latin typeface="Consolas" panose="020B0609020204030204" pitchFamily="49" charset="0"/>
              </a:rPr>
              <a:t>xmlHttp</a:t>
            </a:r>
            <a:r>
              <a:rPr lang="nl-BE" sz="2000" dirty="0">
                <a:solidFill>
                  <a:srgbClr val="000000"/>
                </a:solidFill>
                <a:latin typeface="Consolas" panose="020B0609020204030204" pitchFamily="49" charset="0"/>
              </a:rPr>
              <a:t> = </a:t>
            </a:r>
            <a:r>
              <a:rPr lang="nl-BE" sz="2000" dirty="0">
                <a:solidFill>
                  <a:srgbClr val="0000FF"/>
                </a:solidFill>
                <a:latin typeface="Consolas" panose="020B0609020204030204" pitchFamily="49" charset="0"/>
              </a:rPr>
              <a:t>new</a:t>
            </a:r>
            <a:r>
              <a:rPr lang="nl-BE" sz="2000" dirty="0">
                <a:solidFill>
                  <a:srgbClr val="000000"/>
                </a:solidFill>
                <a:latin typeface="Consolas" panose="020B0609020204030204" pitchFamily="49" charset="0"/>
              </a:rPr>
              <a:t> </a:t>
            </a:r>
            <a:r>
              <a:rPr lang="nl-BE" sz="2000" dirty="0">
                <a:solidFill>
                  <a:srgbClr val="001080"/>
                </a:solidFill>
                <a:latin typeface="Consolas" panose="020B0609020204030204" pitchFamily="49" charset="0"/>
              </a:rPr>
              <a:t>XMLHttpRequest</a:t>
            </a:r>
            <a:r>
              <a:rPr lang="nl-BE" sz="2000" dirty="0">
                <a:solidFill>
                  <a:srgbClr val="000000"/>
                </a:solidFill>
                <a:latin typeface="Consolas" panose="020B0609020204030204" pitchFamily="49" charset="0"/>
              </a:rPr>
              <a:t>();</a:t>
            </a:r>
          </a:p>
          <a:p>
            <a:pPr lvl="2"/>
            <a:r>
              <a:rPr lang="nl-BE" sz="2000" dirty="0">
                <a:solidFill>
                  <a:srgbClr val="001080"/>
                </a:solidFill>
                <a:latin typeface="Consolas" panose="020B0609020204030204" pitchFamily="49" charset="0"/>
              </a:rPr>
              <a:t>xmlHttp</a:t>
            </a:r>
            <a:r>
              <a:rPr lang="nl-BE" sz="2000" dirty="0">
                <a:solidFill>
                  <a:srgbClr val="000000"/>
                </a:solidFill>
                <a:latin typeface="Consolas" panose="020B0609020204030204" pitchFamily="49" charset="0"/>
              </a:rPr>
              <a:t>.</a:t>
            </a:r>
            <a:r>
              <a:rPr lang="nl-BE" sz="2000" dirty="0">
                <a:solidFill>
                  <a:srgbClr val="795E26"/>
                </a:solidFill>
                <a:latin typeface="Consolas" panose="020B0609020204030204" pitchFamily="49" charset="0"/>
              </a:rPr>
              <a:t>onload</a:t>
            </a:r>
            <a:r>
              <a:rPr lang="nl-BE" sz="2000" dirty="0">
                <a:solidFill>
                  <a:srgbClr val="000000"/>
                </a:solidFill>
                <a:latin typeface="Consolas" panose="020B0609020204030204" pitchFamily="49" charset="0"/>
              </a:rPr>
              <a:t> = () </a:t>
            </a:r>
            <a:r>
              <a:rPr lang="nl-BE" sz="2000" dirty="0">
                <a:solidFill>
                  <a:srgbClr val="0000FF"/>
                </a:solidFill>
                <a:latin typeface="Consolas" panose="020B0609020204030204" pitchFamily="49" charset="0"/>
              </a:rPr>
              <a:t>=&gt;</a:t>
            </a:r>
            <a:r>
              <a:rPr lang="nl-BE" sz="2000" dirty="0">
                <a:solidFill>
                  <a:srgbClr val="000000"/>
                </a:solidFill>
                <a:latin typeface="Consolas" panose="020B0609020204030204" pitchFamily="49" charset="0"/>
              </a:rPr>
              <a:t> {</a:t>
            </a:r>
          </a:p>
          <a:p>
            <a:pPr lvl="3"/>
            <a:r>
              <a:rPr lang="nl-BE" sz="2000" dirty="0">
                <a:solidFill>
                  <a:srgbClr val="AF00DB"/>
                </a:solidFill>
                <a:latin typeface="Consolas" panose="020B0609020204030204" pitchFamily="49" charset="0"/>
              </a:rPr>
              <a:t>if</a:t>
            </a:r>
            <a:r>
              <a:rPr lang="nl-BE" sz="2000" dirty="0">
                <a:solidFill>
                  <a:srgbClr val="000000"/>
                </a:solidFill>
                <a:latin typeface="Consolas" panose="020B0609020204030204" pitchFamily="49" charset="0"/>
              </a:rPr>
              <a:t>(</a:t>
            </a:r>
            <a:r>
              <a:rPr lang="nl-BE" sz="2000" dirty="0">
                <a:solidFill>
                  <a:srgbClr val="001080"/>
                </a:solidFill>
                <a:latin typeface="Consolas" panose="020B0609020204030204" pitchFamily="49" charset="0"/>
              </a:rPr>
              <a:t>xmlHttp</a:t>
            </a:r>
            <a:r>
              <a:rPr lang="nl-BE" sz="2000" dirty="0">
                <a:solidFill>
                  <a:srgbClr val="000000"/>
                </a:solidFill>
                <a:latin typeface="Consolas" panose="020B0609020204030204" pitchFamily="49" charset="0"/>
              </a:rPr>
              <a:t>.readyState === </a:t>
            </a:r>
            <a:r>
              <a:rPr lang="nl-BE" sz="2000" dirty="0">
                <a:solidFill>
                  <a:srgbClr val="09885A"/>
                </a:solidFill>
                <a:latin typeface="Consolas" panose="020B0609020204030204" pitchFamily="49" charset="0"/>
              </a:rPr>
              <a:t>4</a:t>
            </a:r>
            <a:r>
              <a:rPr lang="nl-BE" sz="2000" dirty="0">
                <a:solidFill>
                  <a:srgbClr val="000000"/>
                </a:solidFill>
                <a:latin typeface="Consolas" panose="020B0609020204030204" pitchFamily="49" charset="0"/>
              </a:rPr>
              <a:t> &amp;&amp; </a:t>
            </a:r>
            <a:r>
              <a:rPr lang="nl-BE" sz="2000" dirty="0">
                <a:solidFill>
                  <a:srgbClr val="001080"/>
                </a:solidFill>
                <a:latin typeface="Consolas" panose="020B0609020204030204" pitchFamily="49" charset="0"/>
              </a:rPr>
              <a:t>xmlHttp</a:t>
            </a:r>
            <a:r>
              <a:rPr lang="nl-BE" sz="2000" dirty="0">
                <a:solidFill>
                  <a:srgbClr val="000000"/>
                </a:solidFill>
                <a:latin typeface="Consolas" panose="020B0609020204030204" pitchFamily="49" charset="0"/>
              </a:rPr>
              <a:t>.status === </a:t>
            </a:r>
            <a:r>
              <a:rPr lang="nl-BE" sz="2000" dirty="0">
                <a:solidFill>
                  <a:srgbClr val="09885A"/>
                </a:solidFill>
                <a:latin typeface="Consolas" panose="020B0609020204030204" pitchFamily="49" charset="0"/>
              </a:rPr>
              <a:t>200</a:t>
            </a:r>
            <a:r>
              <a:rPr lang="nl-BE" sz="2000" dirty="0">
                <a:solidFill>
                  <a:srgbClr val="000000"/>
                </a:solidFill>
                <a:latin typeface="Consolas" panose="020B0609020204030204" pitchFamily="49" charset="0"/>
              </a:rPr>
              <a:t>){</a:t>
            </a:r>
          </a:p>
          <a:p>
            <a:pPr lvl="3"/>
            <a:r>
              <a:rPr lang="nl-BE" sz="2000" dirty="0">
                <a:solidFill>
                  <a:srgbClr val="001080"/>
                </a:solidFill>
                <a:latin typeface="Consolas" panose="020B0609020204030204" pitchFamily="49" charset="0"/>
              </a:rPr>
              <a:t>	</a:t>
            </a:r>
            <a:r>
              <a:rPr lang="nl-BE" sz="2000" b="1" dirty="0">
                <a:solidFill>
                  <a:srgbClr val="001080"/>
                </a:solidFill>
                <a:latin typeface="Consolas" panose="020B0609020204030204" pitchFamily="49" charset="0"/>
              </a:rPr>
              <a:t> success</a:t>
            </a:r>
            <a:r>
              <a:rPr lang="nl-BE" sz="2000" b="1" dirty="0">
                <a:solidFill>
                  <a:srgbClr val="000000"/>
                </a:solidFill>
                <a:latin typeface="Consolas" panose="020B0609020204030204" pitchFamily="49" charset="0"/>
              </a:rPr>
              <a:t>(</a:t>
            </a:r>
            <a:r>
              <a:rPr lang="nl-BE" sz="2000" b="1" dirty="0">
                <a:solidFill>
                  <a:srgbClr val="A31515"/>
                </a:solidFill>
                <a:latin typeface="Consolas" panose="020B0609020204030204" pitchFamily="49" charset="0"/>
              </a:rPr>
              <a:t>"your phone is ready!"</a:t>
            </a:r>
            <a:r>
              <a:rPr lang="nl-BE" sz="2000" b="1" dirty="0">
                <a:solidFill>
                  <a:srgbClr val="000000"/>
                </a:solidFill>
                <a:latin typeface="Consolas" panose="020B0609020204030204" pitchFamily="49" charset="0"/>
              </a:rPr>
              <a:t>);</a:t>
            </a:r>
          </a:p>
          <a:p>
            <a:pPr lvl="3"/>
            <a:r>
              <a:rPr lang="nl-BE" sz="2000" dirty="0">
                <a:solidFill>
                  <a:srgbClr val="000000"/>
                </a:solidFill>
                <a:latin typeface="Consolas" panose="020B0609020204030204" pitchFamily="49" charset="0"/>
              </a:rPr>
              <a:t>}</a:t>
            </a:r>
          </a:p>
          <a:p>
            <a:pPr lvl="2"/>
            <a:r>
              <a:rPr lang="nl-BE" sz="2000" dirty="0">
                <a:solidFill>
                  <a:srgbClr val="000000"/>
                </a:solidFill>
                <a:latin typeface="Consolas" panose="020B0609020204030204" pitchFamily="49" charset="0"/>
              </a:rPr>
              <a:t>};</a:t>
            </a:r>
          </a:p>
          <a:p>
            <a:pPr lvl="2"/>
            <a:br>
              <a:rPr lang="nl-BE" sz="2000" dirty="0">
                <a:solidFill>
                  <a:srgbClr val="000000"/>
                </a:solidFill>
                <a:latin typeface="Consolas" panose="020B0609020204030204" pitchFamily="49" charset="0"/>
              </a:rPr>
            </a:br>
            <a:r>
              <a:rPr lang="nl-BE" sz="2000" dirty="0">
                <a:solidFill>
                  <a:srgbClr val="001080"/>
                </a:solidFill>
                <a:latin typeface="Consolas" panose="020B0609020204030204" pitchFamily="49" charset="0"/>
              </a:rPr>
              <a:t>xmlHttp</a:t>
            </a:r>
            <a:r>
              <a:rPr lang="nl-BE" sz="2000" dirty="0">
                <a:solidFill>
                  <a:srgbClr val="000000"/>
                </a:solidFill>
                <a:latin typeface="Consolas" panose="020B0609020204030204" pitchFamily="49" charset="0"/>
              </a:rPr>
              <a:t>.</a:t>
            </a:r>
            <a:r>
              <a:rPr lang="nl-BE" sz="2000" dirty="0">
                <a:solidFill>
                  <a:srgbClr val="795E26"/>
                </a:solidFill>
                <a:latin typeface="Consolas" panose="020B0609020204030204" pitchFamily="49" charset="0"/>
              </a:rPr>
              <a:t>onerror</a:t>
            </a:r>
            <a:r>
              <a:rPr lang="nl-BE" sz="2000" dirty="0">
                <a:solidFill>
                  <a:srgbClr val="000000"/>
                </a:solidFill>
                <a:latin typeface="Consolas" panose="020B0609020204030204" pitchFamily="49" charset="0"/>
              </a:rPr>
              <a:t> = () </a:t>
            </a:r>
            <a:r>
              <a:rPr lang="nl-BE" sz="2000" dirty="0">
                <a:solidFill>
                  <a:srgbClr val="0000FF"/>
                </a:solidFill>
                <a:latin typeface="Consolas" panose="020B0609020204030204" pitchFamily="49" charset="0"/>
              </a:rPr>
              <a:t>=&gt;</a:t>
            </a:r>
            <a:r>
              <a:rPr lang="nl-BE" sz="2000" dirty="0">
                <a:solidFill>
                  <a:srgbClr val="000000"/>
                </a:solidFill>
                <a:latin typeface="Consolas" panose="020B0609020204030204" pitchFamily="49" charset="0"/>
              </a:rPr>
              <a:t> {</a:t>
            </a:r>
          </a:p>
          <a:p>
            <a:pPr lvl="2"/>
            <a:r>
              <a:rPr lang="nl-BE" sz="2000" dirty="0">
                <a:solidFill>
                  <a:srgbClr val="001080"/>
                </a:solidFill>
                <a:latin typeface="Consolas" panose="020B0609020204030204" pitchFamily="49" charset="0"/>
              </a:rPr>
              <a:t>	</a:t>
            </a:r>
            <a:r>
              <a:rPr lang="nl-BE" sz="2000" b="1" dirty="0">
                <a:solidFill>
                  <a:srgbClr val="001080"/>
                </a:solidFill>
                <a:latin typeface="Consolas" panose="020B0609020204030204" pitchFamily="49" charset="0"/>
              </a:rPr>
              <a:t> failure</a:t>
            </a:r>
            <a:r>
              <a:rPr lang="nl-BE" sz="2000" b="1" dirty="0">
                <a:solidFill>
                  <a:srgbClr val="000000"/>
                </a:solidFill>
                <a:latin typeface="Consolas" panose="020B0609020204030204" pitchFamily="49" charset="0"/>
              </a:rPr>
              <a:t>(</a:t>
            </a:r>
            <a:r>
              <a:rPr lang="nl-BE" sz="2000" b="1" dirty="0">
                <a:solidFill>
                  <a:srgbClr val="A31515"/>
                </a:solidFill>
                <a:latin typeface="Consolas" panose="020B0609020204030204" pitchFamily="49" charset="0"/>
              </a:rPr>
              <a:t>"oops"</a:t>
            </a:r>
            <a:r>
              <a:rPr lang="nl-BE" sz="2000" b="1" dirty="0">
                <a:solidFill>
                  <a:srgbClr val="000000"/>
                </a:solidFill>
                <a:latin typeface="Consolas" panose="020B0609020204030204" pitchFamily="49" charset="0"/>
              </a:rPr>
              <a:t>);</a:t>
            </a:r>
          </a:p>
          <a:p>
            <a:pPr lvl="2"/>
            <a:r>
              <a:rPr lang="nl-BE" sz="2000" dirty="0">
                <a:solidFill>
                  <a:srgbClr val="000000"/>
                </a:solidFill>
                <a:latin typeface="Consolas" panose="020B0609020204030204" pitchFamily="49" charset="0"/>
              </a:rPr>
              <a:t>};</a:t>
            </a:r>
          </a:p>
          <a:p>
            <a:pPr lvl="2"/>
            <a:endParaRPr lang="nl-BE" sz="2000" dirty="0">
              <a:solidFill>
                <a:srgbClr val="000000"/>
              </a:solidFill>
              <a:latin typeface="Consolas" panose="020B0609020204030204" pitchFamily="49" charset="0"/>
            </a:endParaRPr>
          </a:p>
          <a:p>
            <a:pPr lvl="2"/>
            <a:r>
              <a:rPr lang="nl-BE" sz="2000" dirty="0">
                <a:solidFill>
                  <a:srgbClr val="001080"/>
                </a:solidFill>
                <a:latin typeface="Consolas" panose="020B0609020204030204" pitchFamily="49" charset="0"/>
              </a:rPr>
              <a:t>xmlHttp</a:t>
            </a:r>
            <a:r>
              <a:rPr lang="nl-BE" sz="2000" dirty="0">
                <a:solidFill>
                  <a:srgbClr val="000000"/>
                </a:solidFill>
                <a:latin typeface="Consolas" panose="020B0609020204030204" pitchFamily="49" charset="0"/>
              </a:rPr>
              <a:t>.</a:t>
            </a:r>
            <a:r>
              <a:rPr lang="nl-BE" sz="2000" dirty="0">
                <a:solidFill>
                  <a:srgbClr val="001080"/>
                </a:solidFill>
                <a:latin typeface="Consolas" panose="020B0609020204030204" pitchFamily="49" charset="0"/>
              </a:rPr>
              <a:t>send</a:t>
            </a:r>
            <a:r>
              <a:rPr lang="nl-BE" sz="2000" dirty="0">
                <a:solidFill>
                  <a:srgbClr val="000000"/>
                </a:solidFill>
                <a:latin typeface="Consolas" panose="020B0609020204030204" pitchFamily="49" charset="0"/>
              </a:rPr>
              <a:t>(</a:t>
            </a:r>
            <a:r>
              <a:rPr lang="nl-BE" sz="2000" dirty="0">
                <a:solidFill>
                  <a:srgbClr val="A31515"/>
                </a:solidFill>
                <a:latin typeface="Consolas" panose="020B0609020204030204" pitchFamily="49" charset="0"/>
              </a:rPr>
              <a:t>'GET'</a:t>
            </a:r>
            <a:r>
              <a:rPr lang="nl-BE" sz="2000" dirty="0">
                <a:solidFill>
                  <a:srgbClr val="000000"/>
                </a:solidFill>
                <a:latin typeface="Consolas" panose="020B0609020204030204" pitchFamily="49" charset="0"/>
              </a:rPr>
              <a:t>, </a:t>
            </a:r>
            <a:r>
              <a:rPr lang="nl-BE" sz="2000" dirty="0">
                <a:solidFill>
                  <a:srgbClr val="001080"/>
                </a:solidFill>
                <a:latin typeface="Consolas" panose="020B0609020204030204" pitchFamily="49" charset="0"/>
              </a:rPr>
              <a:t>url</a:t>
            </a:r>
            <a:r>
              <a:rPr lang="nl-BE" sz="2000" dirty="0">
                <a:solidFill>
                  <a:srgbClr val="000000"/>
                </a:solidFill>
                <a:latin typeface="Consolas" panose="020B0609020204030204" pitchFamily="49" charset="0"/>
              </a:rPr>
              <a:t>, </a:t>
            </a:r>
            <a:r>
              <a:rPr lang="nl-BE" sz="2000" dirty="0">
                <a:solidFill>
                  <a:srgbClr val="0000FF"/>
                </a:solidFill>
                <a:latin typeface="Consolas" panose="020B0609020204030204" pitchFamily="49" charset="0"/>
              </a:rPr>
              <a:t>true</a:t>
            </a:r>
            <a:r>
              <a:rPr lang="nl-BE" sz="2000" dirty="0">
                <a:solidFill>
                  <a:srgbClr val="000000"/>
                </a:solidFill>
                <a:latin typeface="Consolas" panose="020B0609020204030204" pitchFamily="49" charset="0"/>
              </a:rPr>
              <a:t>);</a:t>
            </a:r>
          </a:p>
          <a:p>
            <a:pPr lvl="2"/>
            <a:r>
              <a:rPr lang="nl-BE" sz="2000" dirty="0">
                <a:solidFill>
                  <a:srgbClr val="000000"/>
                </a:solidFill>
                <a:latin typeface="Consolas" panose="020B0609020204030204" pitchFamily="49" charset="0"/>
              </a:rPr>
              <a:t>});</a:t>
            </a:r>
          </a:p>
          <a:p>
            <a:pPr lvl="1"/>
            <a:endParaRPr lang="nl-BE" sz="2000" dirty="0">
              <a:solidFill>
                <a:srgbClr val="000000"/>
              </a:solidFill>
              <a:latin typeface="Consolas" panose="020B0609020204030204" pitchFamily="49" charset="0"/>
            </a:endParaRPr>
          </a:p>
          <a:p>
            <a:pPr lvl="1"/>
            <a:r>
              <a:rPr lang="nl-BE" sz="2000" dirty="0">
                <a:solidFill>
                  <a:srgbClr val="AF00DB"/>
                </a:solidFill>
                <a:latin typeface="Consolas" panose="020B0609020204030204" pitchFamily="49" charset="0"/>
              </a:rPr>
              <a:t>return</a:t>
            </a:r>
            <a:r>
              <a:rPr lang="nl-BE" sz="2000" dirty="0">
                <a:solidFill>
                  <a:srgbClr val="000000"/>
                </a:solidFill>
                <a:latin typeface="Consolas" panose="020B0609020204030204" pitchFamily="49" charset="0"/>
              </a:rPr>
              <a:t> </a:t>
            </a:r>
            <a:r>
              <a:rPr lang="nl-BE" sz="2000" dirty="0">
                <a:solidFill>
                  <a:srgbClr val="001080"/>
                </a:solidFill>
                <a:latin typeface="Consolas" panose="020B0609020204030204" pitchFamily="49" charset="0"/>
              </a:rPr>
              <a:t>promise</a:t>
            </a:r>
            <a:r>
              <a:rPr lang="nl-BE" sz="2000" dirty="0">
                <a:solidFill>
                  <a:srgbClr val="000000"/>
                </a:solidFill>
                <a:latin typeface="Consolas" panose="020B0609020204030204" pitchFamily="49" charset="0"/>
              </a:rPr>
              <a:t>;</a:t>
            </a:r>
          </a:p>
          <a:p>
            <a:r>
              <a:rPr lang="nl-BE" sz="2000" dirty="0">
                <a:solidFill>
                  <a:srgbClr val="000000"/>
                </a:solidFill>
                <a:latin typeface="Consolas" panose="020B0609020204030204" pitchFamily="49" charset="0"/>
              </a:rPr>
              <a:t>};</a:t>
            </a:r>
          </a:p>
        </p:txBody>
      </p:sp>
      <p:sp>
        <p:nvSpPr>
          <p:cNvPr id="2" name="Rectangle 1">
            <a:extLst>
              <a:ext uri="{FF2B5EF4-FFF2-40B4-BE49-F238E27FC236}">
                <a16:creationId xmlns:a16="http://schemas.microsoft.com/office/drawing/2014/main" id="{3EE0C6F5-6143-417D-ACE2-B1C4F2DD565D}"/>
              </a:ext>
            </a:extLst>
          </p:cNvPr>
          <p:cNvSpPr/>
          <p:nvPr/>
        </p:nvSpPr>
        <p:spPr>
          <a:xfrm>
            <a:off x="2686050" y="704850"/>
            <a:ext cx="1676400" cy="371475"/>
          </a:xfrm>
          <a:prstGeom prst="rect">
            <a:avLst/>
          </a:prstGeom>
          <a:noFill/>
          <a:ln w="5715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BE"/>
          </a:p>
        </p:txBody>
      </p:sp>
      <p:sp>
        <p:nvSpPr>
          <p:cNvPr id="5" name="TextBox 4">
            <a:extLst>
              <a:ext uri="{FF2B5EF4-FFF2-40B4-BE49-F238E27FC236}">
                <a16:creationId xmlns:a16="http://schemas.microsoft.com/office/drawing/2014/main" id="{C7A39FD6-CBDC-45A2-A391-1E879AE8E5C5}"/>
              </a:ext>
            </a:extLst>
          </p:cNvPr>
          <p:cNvSpPr txBox="1"/>
          <p:nvPr/>
        </p:nvSpPr>
        <p:spPr>
          <a:xfrm>
            <a:off x="7153275" y="3046581"/>
            <a:ext cx="2957861" cy="461665"/>
          </a:xfrm>
          <a:prstGeom prst="rect">
            <a:avLst/>
          </a:prstGeom>
          <a:solidFill>
            <a:schemeClr val="accent1"/>
          </a:solidFill>
        </p:spPr>
        <p:txBody>
          <a:bodyPr wrap="none" rtlCol="0">
            <a:spAutoFit/>
          </a:bodyPr>
          <a:lstStyle/>
          <a:p>
            <a:r>
              <a:rPr lang="nl-BE" sz="2400" dirty="0">
                <a:solidFill>
                  <a:schemeClr val="bg1"/>
                </a:solidFill>
              </a:rPr>
              <a:t>creation of an object</a:t>
            </a:r>
            <a:endParaRPr lang="en-BE" sz="2400" dirty="0">
              <a:solidFill>
                <a:schemeClr val="bg1"/>
              </a:solidFill>
            </a:endParaRPr>
          </a:p>
        </p:txBody>
      </p:sp>
      <p:cxnSp>
        <p:nvCxnSpPr>
          <p:cNvPr id="7" name="Straight Arrow Connector 6">
            <a:extLst>
              <a:ext uri="{FF2B5EF4-FFF2-40B4-BE49-F238E27FC236}">
                <a16:creationId xmlns:a16="http://schemas.microsoft.com/office/drawing/2014/main" id="{939B3411-9CF1-46D8-B42A-D404C10B14BC}"/>
              </a:ext>
            </a:extLst>
          </p:cNvPr>
          <p:cNvCxnSpPr>
            <a:cxnSpLocks/>
            <a:stCxn id="5" idx="0"/>
          </p:cNvCxnSpPr>
          <p:nvPr/>
        </p:nvCxnSpPr>
        <p:spPr>
          <a:xfrm flipH="1" flipV="1">
            <a:off x="4362450" y="1076327"/>
            <a:ext cx="4269756" cy="1970254"/>
          </a:xfrm>
          <a:prstGeom prst="straightConnector1">
            <a:avLst/>
          </a:prstGeom>
          <a:ln w="57150">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9027728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7D4DFAC-9E3E-4B8C-81BD-473F356715B7}"/>
              </a:ext>
            </a:extLst>
          </p:cNvPr>
          <p:cNvSpPr/>
          <p:nvPr/>
        </p:nvSpPr>
        <p:spPr>
          <a:xfrm>
            <a:off x="292100" y="1273939"/>
            <a:ext cx="10128250" cy="2862322"/>
          </a:xfrm>
          <a:prstGeom prst="rect">
            <a:avLst/>
          </a:prstGeom>
          <a:ln>
            <a:solidFill>
              <a:schemeClr val="bg1">
                <a:lumMod val="85000"/>
              </a:schemeClr>
            </a:solidFill>
          </a:ln>
        </p:spPr>
        <p:txBody>
          <a:bodyPr wrap="square">
            <a:spAutoFit/>
          </a:bodyPr>
          <a:lstStyle/>
          <a:p>
            <a:r>
              <a:rPr lang="en-US" sz="2000" dirty="0">
                <a:solidFill>
                  <a:srgbClr val="0000FF"/>
                </a:solidFill>
                <a:latin typeface="Consolas" panose="020B0609020204030204" pitchFamily="49" charset="0"/>
              </a:rPr>
              <a:t>function</a:t>
            </a:r>
            <a:r>
              <a:rPr lang="en-US" sz="2000" dirty="0">
                <a:solidFill>
                  <a:srgbClr val="000000"/>
                </a:solidFill>
                <a:latin typeface="Consolas" panose="020B0609020204030204" pitchFamily="49" charset="0"/>
              </a:rPr>
              <a:t> </a:t>
            </a:r>
            <a:r>
              <a:rPr lang="en-US" sz="2000" dirty="0" err="1">
                <a:solidFill>
                  <a:srgbClr val="795E26"/>
                </a:solidFill>
                <a:latin typeface="Consolas" panose="020B0609020204030204" pitchFamily="49" charset="0"/>
              </a:rPr>
              <a:t>make_phonecalls</a:t>
            </a:r>
            <a:r>
              <a:rPr lang="en-US" sz="2000" dirty="0">
                <a:solidFill>
                  <a:srgbClr val="000000"/>
                </a:solidFill>
                <a:latin typeface="Consolas" panose="020B0609020204030204" pitchFamily="49" charset="0"/>
              </a:rPr>
              <a:t>(){</a:t>
            </a:r>
          </a:p>
          <a:p>
            <a:r>
              <a:rPr lang="en-US" sz="2000" dirty="0">
                <a:solidFill>
                  <a:srgbClr val="267F99"/>
                </a:solidFill>
                <a:latin typeface="Consolas" panose="020B0609020204030204" pitchFamily="49" charset="0"/>
              </a:rPr>
              <a:t>	console</a:t>
            </a:r>
            <a:r>
              <a:rPr lang="en-US" sz="2000" dirty="0">
                <a:solidFill>
                  <a:srgbClr val="000000"/>
                </a:solidFill>
                <a:latin typeface="Consolas" panose="020B0609020204030204" pitchFamily="49" charset="0"/>
              </a:rPr>
              <a:t>.</a:t>
            </a:r>
            <a:r>
              <a:rPr lang="en-US" sz="2000" dirty="0">
                <a:solidFill>
                  <a:srgbClr val="795E26"/>
                </a:solidFill>
                <a:latin typeface="Consolas" panose="020B0609020204030204" pitchFamily="49" charset="0"/>
              </a:rPr>
              <a:t>log</a:t>
            </a:r>
            <a:r>
              <a:rPr lang="en-US" sz="2000" dirty="0">
                <a:solidFill>
                  <a:srgbClr val="000000"/>
                </a:solidFill>
                <a:latin typeface="Consolas" panose="020B0609020204030204" pitchFamily="49" charset="0"/>
              </a:rPr>
              <a:t>(</a:t>
            </a:r>
            <a:r>
              <a:rPr lang="en-US" sz="2000" dirty="0">
                <a:solidFill>
                  <a:srgbClr val="A31515"/>
                </a:solidFill>
                <a:latin typeface="Consolas" panose="020B0609020204030204" pitchFamily="49" charset="0"/>
              </a:rPr>
              <a:t>"making a phone call"</a:t>
            </a:r>
            <a:r>
              <a:rPr lang="en-US" sz="2000" dirty="0">
                <a:solidFill>
                  <a:srgbClr val="000000"/>
                </a:solidFill>
                <a:latin typeface="Consolas" panose="020B0609020204030204" pitchFamily="49" charset="0"/>
              </a:rPr>
              <a:t>);</a:t>
            </a:r>
          </a:p>
          <a:p>
            <a:r>
              <a:rPr lang="en-US" sz="2000" dirty="0">
                <a:solidFill>
                  <a:srgbClr val="000000"/>
                </a:solidFill>
                <a:latin typeface="Consolas" panose="020B0609020204030204" pitchFamily="49" charset="0"/>
              </a:rPr>
              <a:t>}</a:t>
            </a:r>
          </a:p>
          <a:p>
            <a:br>
              <a:rPr lang="en-US" sz="2000" dirty="0">
                <a:solidFill>
                  <a:srgbClr val="000000"/>
                </a:solidFill>
                <a:latin typeface="Consolas" panose="020B0609020204030204" pitchFamily="49" charset="0"/>
              </a:rPr>
            </a:br>
            <a:r>
              <a:rPr lang="en-US" sz="2000" dirty="0">
                <a:solidFill>
                  <a:srgbClr val="0000FF"/>
                </a:solidFill>
                <a:latin typeface="Consolas" panose="020B0609020204030204" pitchFamily="49" charset="0"/>
              </a:rPr>
              <a:t>function</a:t>
            </a:r>
            <a:r>
              <a:rPr lang="en-US" sz="2000" dirty="0">
                <a:solidFill>
                  <a:srgbClr val="000000"/>
                </a:solidFill>
                <a:latin typeface="Consolas" panose="020B0609020204030204" pitchFamily="49" charset="0"/>
              </a:rPr>
              <a:t> </a:t>
            </a:r>
            <a:r>
              <a:rPr lang="en-US" sz="2000" dirty="0" err="1">
                <a:solidFill>
                  <a:srgbClr val="795E26"/>
                </a:solidFill>
                <a:latin typeface="Consolas" panose="020B0609020204030204" pitchFamily="49" charset="0"/>
              </a:rPr>
              <a:t>buy_new_phone</a:t>
            </a:r>
            <a:r>
              <a:rPr lang="en-US" sz="2000" dirty="0">
                <a:solidFill>
                  <a:srgbClr val="000000"/>
                </a:solidFill>
                <a:latin typeface="Consolas" panose="020B0609020204030204" pitchFamily="49" charset="0"/>
              </a:rPr>
              <a:t>(){</a:t>
            </a:r>
          </a:p>
          <a:p>
            <a:r>
              <a:rPr lang="en-US" sz="2000" dirty="0">
                <a:solidFill>
                  <a:srgbClr val="001080"/>
                </a:solidFill>
                <a:latin typeface="Consolas" panose="020B0609020204030204" pitchFamily="49" charset="0"/>
              </a:rPr>
              <a:t>	</a:t>
            </a:r>
            <a:endParaRPr lang="en-US" sz="2000" dirty="0">
              <a:solidFill>
                <a:srgbClr val="000000"/>
              </a:solidFill>
              <a:latin typeface="Consolas" panose="020B0609020204030204" pitchFamily="49" charset="0"/>
            </a:endParaRPr>
          </a:p>
          <a:p>
            <a:r>
              <a:rPr lang="en-US" sz="2000" dirty="0">
                <a:solidFill>
                  <a:srgbClr val="000000"/>
                </a:solidFill>
                <a:latin typeface="Consolas" panose="020B0609020204030204" pitchFamily="49" charset="0"/>
              </a:rPr>
              <a:t>}</a:t>
            </a:r>
          </a:p>
          <a:p>
            <a:br>
              <a:rPr lang="en-US" sz="2000" dirty="0">
                <a:solidFill>
                  <a:srgbClr val="000000"/>
                </a:solidFill>
                <a:latin typeface="Consolas" panose="020B0609020204030204" pitchFamily="49" charset="0"/>
              </a:rPr>
            </a:br>
            <a:r>
              <a:rPr lang="en-US" sz="2000" dirty="0" err="1">
                <a:solidFill>
                  <a:srgbClr val="001080"/>
                </a:solidFill>
                <a:latin typeface="Consolas" panose="020B0609020204030204" pitchFamily="49" charset="0"/>
              </a:rPr>
              <a:t>fix_telephone</a:t>
            </a:r>
            <a:r>
              <a:rPr lang="en-US" sz="2000" dirty="0">
                <a:solidFill>
                  <a:srgbClr val="000000"/>
                </a:solidFill>
                <a:latin typeface="Consolas" panose="020B0609020204030204" pitchFamily="49" charset="0"/>
              </a:rPr>
              <a:t>(</a:t>
            </a:r>
            <a:r>
              <a:rPr lang="en-US" sz="2000" dirty="0">
                <a:solidFill>
                  <a:srgbClr val="A31515"/>
                </a:solidFill>
                <a:latin typeface="Consolas" panose="020B0609020204030204" pitchFamily="49" charset="0"/>
              </a:rPr>
              <a:t>"</a:t>
            </a:r>
            <a:r>
              <a:rPr lang="en-US" sz="2000" dirty="0" err="1">
                <a:solidFill>
                  <a:srgbClr val="A31515"/>
                </a:solidFill>
                <a:latin typeface="Consolas" panose="020B0609020204030204" pitchFamily="49" charset="0"/>
              </a:rPr>
              <a:t>glas</a:t>
            </a:r>
            <a:r>
              <a:rPr lang="en-US" sz="2000" dirty="0">
                <a:solidFill>
                  <a:srgbClr val="A31515"/>
                </a:solidFill>
                <a:latin typeface="Consolas" panose="020B0609020204030204" pitchFamily="49" charset="0"/>
              </a:rPr>
              <a:t> en frame"</a:t>
            </a:r>
            <a:r>
              <a:rPr lang="en-US" sz="2000" dirty="0">
                <a:solidFill>
                  <a:srgbClr val="000000"/>
                </a:solidFill>
                <a:latin typeface="Consolas" panose="020B0609020204030204" pitchFamily="49" charset="0"/>
              </a:rPr>
              <a:t>).</a:t>
            </a:r>
            <a:r>
              <a:rPr lang="en-US" sz="2000" dirty="0">
                <a:solidFill>
                  <a:srgbClr val="001080"/>
                </a:solidFill>
                <a:latin typeface="Consolas" panose="020B0609020204030204" pitchFamily="49" charset="0"/>
              </a:rPr>
              <a:t>then</a:t>
            </a:r>
            <a:r>
              <a:rPr lang="en-US" sz="2000" dirty="0">
                <a:solidFill>
                  <a:srgbClr val="000000"/>
                </a:solidFill>
                <a:latin typeface="Consolas" panose="020B0609020204030204" pitchFamily="49" charset="0"/>
              </a:rPr>
              <a:t>(</a:t>
            </a:r>
            <a:r>
              <a:rPr lang="en-US" sz="2000" dirty="0" err="1">
                <a:solidFill>
                  <a:srgbClr val="001080"/>
                </a:solidFill>
                <a:latin typeface="Consolas" panose="020B0609020204030204" pitchFamily="49" charset="0"/>
              </a:rPr>
              <a:t>make_phonecalls</a:t>
            </a:r>
            <a:r>
              <a:rPr lang="en-US" sz="2000" dirty="0">
                <a:solidFill>
                  <a:srgbClr val="000000"/>
                </a:solidFill>
                <a:latin typeface="Consolas" panose="020B0609020204030204" pitchFamily="49" charset="0"/>
              </a:rPr>
              <a:t>, </a:t>
            </a:r>
            <a:r>
              <a:rPr lang="en-US" sz="2000" dirty="0" err="1">
                <a:solidFill>
                  <a:srgbClr val="001080"/>
                </a:solidFill>
                <a:latin typeface="Consolas" panose="020B0609020204030204" pitchFamily="49" charset="0"/>
              </a:rPr>
              <a:t>buy_new_phone</a:t>
            </a:r>
            <a:r>
              <a:rPr lang="en-US" sz="2000" dirty="0">
                <a:solidFill>
                  <a:srgbClr val="000000"/>
                </a:solidFill>
                <a:latin typeface="Consolas" panose="020B0609020204030204" pitchFamily="49" charset="0"/>
              </a:rPr>
              <a:t>);</a:t>
            </a:r>
            <a:endParaRPr lang="en-US" sz="2000" b="0" dirty="0">
              <a:solidFill>
                <a:srgbClr val="000000"/>
              </a:solidFill>
              <a:effectLst/>
              <a:latin typeface="Consolas" panose="020B0609020204030204" pitchFamily="49" charset="0"/>
            </a:endParaRPr>
          </a:p>
        </p:txBody>
      </p:sp>
      <p:sp>
        <p:nvSpPr>
          <p:cNvPr id="4" name="TextBox 3">
            <a:extLst>
              <a:ext uri="{FF2B5EF4-FFF2-40B4-BE49-F238E27FC236}">
                <a16:creationId xmlns:a16="http://schemas.microsoft.com/office/drawing/2014/main" id="{869856D8-6F03-4377-AEFB-A4D09998B3FB}"/>
              </a:ext>
            </a:extLst>
          </p:cNvPr>
          <p:cNvSpPr txBox="1"/>
          <p:nvPr/>
        </p:nvSpPr>
        <p:spPr>
          <a:xfrm>
            <a:off x="5800725" y="4178454"/>
            <a:ext cx="1483098" cy="523220"/>
          </a:xfrm>
          <a:prstGeom prst="rect">
            <a:avLst/>
          </a:prstGeom>
          <a:solidFill>
            <a:schemeClr val="accent1"/>
          </a:solidFill>
          <a:effectLst/>
        </p:spPr>
        <p:txBody>
          <a:bodyPr wrap="none" rtlCol="0">
            <a:spAutoFit/>
          </a:bodyPr>
          <a:lstStyle/>
          <a:p>
            <a:r>
              <a:rPr lang="nl-BE" sz="2800" dirty="0">
                <a:solidFill>
                  <a:schemeClr val="bg1"/>
                </a:solidFill>
              </a:rPr>
              <a:t>success</a:t>
            </a:r>
            <a:endParaRPr lang="en-BE" sz="2800" dirty="0">
              <a:solidFill>
                <a:schemeClr val="bg1"/>
              </a:solidFill>
            </a:endParaRPr>
          </a:p>
        </p:txBody>
      </p:sp>
      <p:sp>
        <p:nvSpPr>
          <p:cNvPr id="5" name="TextBox 4">
            <a:extLst>
              <a:ext uri="{FF2B5EF4-FFF2-40B4-BE49-F238E27FC236}">
                <a16:creationId xmlns:a16="http://schemas.microsoft.com/office/drawing/2014/main" id="{584FCBC1-BC33-4C6A-8AAC-E1B33B568728}"/>
              </a:ext>
            </a:extLst>
          </p:cNvPr>
          <p:cNvSpPr txBox="1"/>
          <p:nvPr/>
        </p:nvSpPr>
        <p:spPr>
          <a:xfrm>
            <a:off x="8124825" y="4178454"/>
            <a:ext cx="1165704" cy="523220"/>
          </a:xfrm>
          <a:prstGeom prst="rect">
            <a:avLst/>
          </a:prstGeom>
          <a:solidFill>
            <a:srgbClr val="FF0000"/>
          </a:solidFill>
          <a:effectLst/>
        </p:spPr>
        <p:txBody>
          <a:bodyPr wrap="none" rtlCol="0">
            <a:spAutoFit/>
          </a:bodyPr>
          <a:lstStyle/>
          <a:p>
            <a:r>
              <a:rPr lang="nl-BE" sz="2800" dirty="0">
                <a:solidFill>
                  <a:schemeClr val="bg1"/>
                </a:solidFill>
              </a:rPr>
              <a:t>failure</a:t>
            </a:r>
            <a:endParaRPr lang="en-BE" sz="2800" dirty="0">
              <a:solidFill>
                <a:schemeClr val="bg1"/>
              </a:solidFill>
            </a:endParaRPr>
          </a:p>
        </p:txBody>
      </p:sp>
    </p:spTree>
    <p:extLst>
      <p:ext uri="{BB962C8B-B14F-4D97-AF65-F5344CB8AC3E}">
        <p14:creationId xmlns:p14="http://schemas.microsoft.com/office/powerpoint/2010/main" val="8642519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22A68E-ECDA-483B-9683-3C21550363B2}"/>
              </a:ext>
            </a:extLst>
          </p:cNvPr>
          <p:cNvSpPr>
            <a:spLocks noGrp="1"/>
          </p:cNvSpPr>
          <p:nvPr>
            <p:ph type="title"/>
          </p:nvPr>
        </p:nvSpPr>
        <p:spPr/>
        <p:txBody>
          <a:bodyPr/>
          <a:lstStyle/>
          <a:p>
            <a:r>
              <a:rPr lang="nl-BE" dirty="0"/>
              <a:t>Problem with JavaScript</a:t>
            </a:r>
            <a:endParaRPr lang="en-BE" dirty="0"/>
          </a:p>
        </p:txBody>
      </p:sp>
      <p:sp>
        <p:nvSpPr>
          <p:cNvPr id="6" name="Content Placeholder 5">
            <a:extLst>
              <a:ext uri="{FF2B5EF4-FFF2-40B4-BE49-F238E27FC236}">
                <a16:creationId xmlns:a16="http://schemas.microsoft.com/office/drawing/2014/main" id="{95955F5B-48B2-4942-842C-F945370E381F}"/>
              </a:ext>
            </a:extLst>
          </p:cNvPr>
          <p:cNvSpPr>
            <a:spLocks noGrp="1"/>
          </p:cNvSpPr>
          <p:nvPr>
            <p:ph idx="1"/>
          </p:nvPr>
        </p:nvSpPr>
        <p:spPr/>
        <p:txBody>
          <a:bodyPr/>
          <a:lstStyle/>
          <a:p>
            <a:r>
              <a:rPr lang="nl-BE" dirty="0"/>
              <a:t>JavaScript is untyped</a:t>
            </a:r>
          </a:p>
          <a:p>
            <a:endParaRPr lang="nl-BE" dirty="0"/>
          </a:p>
          <a:p>
            <a:endParaRPr lang="nl-BE" dirty="0"/>
          </a:p>
          <a:p>
            <a:endParaRPr lang="nl-BE" dirty="0"/>
          </a:p>
          <a:p>
            <a:endParaRPr lang="nl-BE" dirty="0"/>
          </a:p>
          <a:p>
            <a:r>
              <a:rPr lang="nl-BE" dirty="0"/>
              <a:t>Not all new ES features are supported in all browsers</a:t>
            </a:r>
            <a:endParaRPr lang="en-BE" dirty="0"/>
          </a:p>
        </p:txBody>
      </p:sp>
      <p:sp>
        <p:nvSpPr>
          <p:cNvPr id="4" name="Rectangle 3">
            <a:extLst>
              <a:ext uri="{FF2B5EF4-FFF2-40B4-BE49-F238E27FC236}">
                <a16:creationId xmlns:a16="http://schemas.microsoft.com/office/drawing/2014/main" id="{B24C16D8-1EA2-4EE6-ADFF-E16B8ADC747F}"/>
              </a:ext>
            </a:extLst>
          </p:cNvPr>
          <p:cNvSpPr/>
          <p:nvPr/>
        </p:nvSpPr>
        <p:spPr>
          <a:xfrm>
            <a:off x="815425" y="1519787"/>
            <a:ext cx="9513168" cy="707886"/>
          </a:xfrm>
          <a:prstGeom prst="rect">
            <a:avLst/>
          </a:prstGeom>
          <a:ln>
            <a:solidFill>
              <a:schemeClr val="bg1">
                <a:lumMod val="85000"/>
              </a:schemeClr>
            </a:solidFill>
          </a:ln>
        </p:spPr>
        <p:txBody>
          <a:bodyPr wrap="square">
            <a:spAutoFit/>
          </a:bodyPr>
          <a:lstStyle/>
          <a:p>
            <a:r>
              <a:rPr lang="nl-BE" sz="2000" dirty="0">
                <a:solidFill>
                  <a:srgbClr val="0000FF"/>
                </a:solidFill>
                <a:latin typeface="Consolas" panose="020B0609020204030204" pitchFamily="49" charset="0"/>
              </a:rPr>
              <a:t>var</a:t>
            </a:r>
            <a:r>
              <a:rPr lang="nl-BE" sz="2000" dirty="0">
                <a:solidFill>
                  <a:srgbClr val="000000"/>
                </a:solidFill>
                <a:latin typeface="Consolas" panose="020B0609020204030204" pitchFamily="49" charset="0"/>
              </a:rPr>
              <a:t> name = </a:t>
            </a:r>
            <a:r>
              <a:rPr lang="nl-BE" sz="2000" dirty="0">
                <a:solidFill>
                  <a:srgbClr val="A31515"/>
                </a:solidFill>
                <a:latin typeface="Consolas" panose="020B0609020204030204" pitchFamily="49" charset="0"/>
              </a:rPr>
              <a:t>"kevin"</a:t>
            </a:r>
            <a:r>
              <a:rPr lang="nl-BE" sz="2000" dirty="0">
                <a:solidFill>
                  <a:srgbClr val="000000"/>
                </a:solidFill>
                <a:latin typeface="Consolas" panose="020B0609020204030204" pitchFamily="49" charset="0"/>
              </a:rPr>
              <a:t>;</a:t>
            </a:r>
          </a:p>
          <a:p>
            <a:r>
              <a:rPr lang="nl-BE" sz="2000" dirty="0">
                <a:solidFill>
                  <a:srgbClr val="000000"/>
                </a:solidFill>
                <a:latin typeface="Consolas" panose="020B0609020204030204" pitchFamily="49" charset="0"/>
              </a:rPr>
              <a:t>name = </a:t>
            </a:r>
            <a:r>
              <a:rPr lang="nl-BE" sz="2000" dirty="0">
                <a:solidFill>
                  <a:srgbClr val="09885A"/>
                </a:solidFill>
                <a:latin typeface="Consolas" panose="020B0609020204030204" pitchFamily="49" charset="0"/>
              </a:rPr>
              <a:t>42</a:t>
            </a:r>
            <a:r>
              <a:rPr lang="nl-BE" sz="2000" dirty="0">
                <a:solidFill>
                  <a:srgbClr val="000000"/>
                </a:solidFill>
                <a:latin typeface="Consolas" panose="020B0609020204030204" pitchFamily="49" charset="0"/>
              </a:rPr>
              <a:t>;</a:t>
            </a:r>
          </a:p>
        </p:txBody>
      </p:sp>
      <p:sp>
        <p:nvSpPr>
          <p:cNvPr id="7" name="Rectangle 6">
            <a:extLst>
              <a:ext uri="{FF2B5EF4-FFF2-40B4-BE49-F238E27FC236}">
                <a16:creationId xmlns:a16="http://schemas.microsoft.com/office/drawing/2014/main" id="{7306B009-E2C3-4BEE-8630-AA4EE0653FFA}"/>
              </a:ext>
            </a:extLst>
          </p:cNvPr>
          <p:cNvSpPr/>
          <p:nvPr/>
        </p:nvSpPr>
        <p:spPr>
          <a:xfrm>
            <a:off x="815425" y="3655582"/>
            <a:ext cx="2376456" cy="707886"/>
          </a:xfrm>
          <a:prstGeom prst="rect">
            <a:avLst/>
          </a:prstGeom>
          <a:ln>
            <a:solidFill>
              <a:schemeClr val="bg1">
                <a:lumMod val="85000"/>
              </a:schemeClr>
            </a:solidFill>
          </a:ln>
        </p:spPr>
        <p:txBody>
          <a:bodyPr wrap="square">
            <a:spAutoFit/>
          </a:bodyPr>
          <a:lstStyle/>
          <a:p>
            <a:r>
              <a:rPr lang="nl-BE" sz="2000" dirty="0">
                <a:solidFill>
                  <a:srgbClr val="0000FF"/>
                </a:solidFill>
                <a:latin typeface="Consolas" panose="020B0609020204030204" pitchFamily="49" charset="0"/>
              </a:rPr>
              <a:t>class</a:t>
            </a:r>
            <a:r>
              <a:rPr lang="nl-BE" sz="2000" dirty="0">
                <a:solidFill>
                  <a:srgbClr val="000000"/>
                </a:solidFill>
                <a:latin typeface="Consolas" panose="020B0609020204030204" pitchFamily="49" charset="0"/>
              </a:rPr>
              <a:t> Course{</a:t>
            </a:r>
          </a:p>
          <a:p>
            <a:r>
              <a:rPr lang="nl-BE" sz="2000" dirty="0">
                <a:solidFill>
                  <a:srgbClr val="000000"/>
                </a:solidFill>
                <a:latin typeface="Consolas" panose="020B0609020204030204" pitchFamily="49" charset="0"/>
              </a:rPr>
              <a:t>}</a:t>
            </a:r>
          </a:p>
        </p:txBody>
      </p:sp>
      <p:pic>
        <p:nvPicPr>
          <p:cNvPr id="8" name="Picture 7">
            <a:extLst>
              <a:ext uri="{FF2B5EF4-FFF2-40B4-BE49-F238E27FC236}">
                <a16:creationId xmlns:a16="http://schemas.microsoft.com/office/drawing/2014/main" id="{4D81BA28-29F3-472D-A225-2D014B2A57B9}"/>
              </a:ext>
            </a:extLst>
          </p:cNvPr>
          <p:cNvPicPr>
            <a:picLocks noChangeAspect="1"/>
          </p:cNvPicPr>
          <p:nvPr/>
        </p:nvPicPr>
        <p:blipFill>
          <a:blip r:embed="rId2"/>
          <a:stretch>
            <a:fillRect/>
          </a:stretch>
        </p:blipFill>
        <p:spPr>
          <a:xfrm>
            <a:off x="3256999" y="3578108"/>
            <a:ext cx="7071594" cy="2169549"/>
          </a:xfrm>
          <a:prstGeom prst="rect">
            <a:avLst/>
          </a:prstGeom>
        </p:spPr>
      </p:pic>
    </p:spTree>
    <p:extLst>
      <p:ext uri="{BB962C8B-B14F-4D97-AF65-F5344CB8AC3E}">
        <p14:creationId xmlns:p14="http://schemas.microsoft.com/office/powerpoint/2010/main" val="303715543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B44148C-1B1E-4623-93C1-4129334F9F46}"/>
              </a:ext>
            </a:extLst>
          </p:cNvPr>
          <p:cNvSpPr>
            <a:spLocks noGrp="1"/>
          </p:cNvSpPr>
          <p:nvPr>
            <p:ph type="title"/>
          </p:nvPr>
        </p:nvSpPr>
        <p:spPr/>
        <p:txBody>
          <a:bodyPr/>
          <a:lstStyle/>
          <a:p>
            <a:r>
              <a:rPr lang="nl-BE" dirty="0"/>
              <a:t>async</a:t>
            </a:r>
            <a:endParaRPr lang="en-BE" dirty="0"/>
          </a:p>
        </p:txBody>
      </p:sp>
      <p:sp>
        <p:nvSpPr>
          <p:cNvPr id="5" name="Content Placeholder 4">
            <a:extLst>
              <a:ext uri="{FF2B5EF4-FFF2-40B4-BE49-F238E27FC236}">
                <a16:creationId xmlns:a16="http://schemas.microsoft.com/office/drawing/2014/main" id="{6A387336-28AE-4E97-B0F6-01858B8B5206}"/>
              </a:ext>
            </a:extLst>
          </p:cNvPr>
          <p:cNvSpPr>
            <a:spLocks noGrp="1"/>
          </p:cNvSpPr>
          <p:nvPr>
            <p:ph idx="1"/>
          </p:nvPr>
        </p:nvSpPr>
        <p:spPr/>
        <p:txBody>
          <a:bodyPr/>
          <a:lstStyle/>
          <a:p>
            <a:r>
              <a:rPr lang="nl-BE" dirty="0"/>
              <a:t>Built on top of promises</a:t>
            </a:r>
          </a:p>
          <a:p>
            <a:pPr lvl="1"/>
            <a:r>
              <a:rPr lang="nl-BE" dirty="0"/>
              <a:t>New way of working with asynchronous operations</a:t>
            </a:r>
          </a:p>
          <a:p>
            <a:pPr lvl="1"/>
            <a:endParaRPr lang="nl-BE" dirty="0"/>
          </a:p>
          <a:p>
            <a:endParaRPr lang="en-BE" dirty="0"/>
          </a:p>
        </p:txBody>
      </p:sp>
    </p:spTree>
    <p:extLst>
      <p:ext uri="{BB962C8B-B14F-4D97-AF65-F5344CB8AC3E}">
        <p14:creationId xmlns:p14="http://schemas.microsoft.com/office/powerpoint/2010/main" val="2503563690"/>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a:xfrm>
            <a:off x="1472399" y="2076363"/>
            <a:ext cx="6098400" cy="1274372"/>
          </a:xfrm>
        </p:spPr>
        <p:txBody>
          <a:bodyPr/>
          <a:lstStyle/>
          <a:p>
            <a:r>
              <a:rPr lang="nl-NL" dirty="0"/>
              <a:t>Performance</a:t>
            </a:r>
            <a:br>
              <a:rPr lang="nl-NL" dirty="0"/>
            </a:br>
            <a:r>
              <a:rPr lang="nl-NL" sz="3200" dirty="0">
                <a:solidFill>
                  <a:schemeClr val="bg1">
                    <a:lumMod val="65000"/>
                  </a:schemeClr>
                </a:solidFill>
              </a:rPr>
              <a:t>Guidelines + Tools</a:t>
            </a:r>
            <a:endParaRPr lang="nl-NL" dirty="0">
              <a:solidFill>
                <a:schemeClr val="bg1">
                  <a:lumMod val="65000"/>
                </a:schemeClr>
              </a:solidFill>
            </a:endParaRPr>
          </a:p>
        </p:txBody>
      </p:sp>
      <p:sp>
        <p:nvSpPr>
          <p:cNvPr id="4" name="Tijdelijke aanduiding voor tekst 3"/>
          <p:cNvSpPr>
            <a:spLocks noGrp="1"/>
          </p:cNvSpPr>
          <p:nvPr>
            <p:ph type="body" sz="quarter" idx="10"/>
          </p:nvPr>
        </p:nvSpPr>
        <p:spPr>
          <a:xfrm>
            <a:off x="-196770" y="2075973"/>
            <a:ext cx="1554684" cy="1274762"/>
          </a:xfrm>
        </p:spPr>
        <p:txBody>
          <a:bodyPr/>
          <a:lstStyle/>
          <a:p>
            <a:r>
              <a:rPr lang="nl-NL" dirty="0"/>
              <a:t>12</a:t>
            </a:r>
          </a:p>
        </p:txBody>
      </p:sp>
    </p:spTree>
    <p:extLst>
      <p:ext uri="{BB962C8B-B14F-4D97-AF65-F5344CB8AC3E}">
        <p14:creationId xmlns:p14="http://schemas.microsoft.com/office/powerpoint/2010/main" val="179033053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9CB0137-4A25-4FEC-9655-C8BE437009CA}"/>
              </a:ext>
            </a:extLst>
          </p:cNvPr>
          <p:cNvPicPr>
            <a:picLocks noChangeAspect="1"/>
          </p:cNvPicPr>
          <p:nvPr/>
        </p:nvPicPr>
        <p:blipFill rotWithShape="1">
          <a:blip r:embed="rId2"/>
          <a:srcRect b="1608"/>
          <a:stretch/>
        </p:blipFill>
        <p:spPr>
          <a:xfrm>
            <a:off x="2183404" y="1941964"/>
            <a:ext cx="6323417" cy="3241571"/>
          </a:xfrm>
          <a:prstGeom prst="rect">
            <a:avLst/>
          </a:prstGeom>
        </p:spPr>
      </p:pic>
      <p:pic>
        <p:nvPicPr>
          <p:cNvPr id="6" name="Picture 5">
            <a:extLst>
              <a:ext uri="{FF2B5EF4-FFF2-40B4-BE49-F238E27FC236}">
                <a16:creationId xmlns:a16="http://schemas.microsoft.com/office/drawing/2014/main" id="{51578442-3417-47D6-9319-CAA451D6482B}"/>
              </a:ext>
            </a:extLst>
          </p:cNvPr>
          <p:cNvPicPr>
            <a:picLocks noChangeAspect="1"/>
          </p:cNvPicPr>
          <p:nvPr/>
        </p:nvPicPr>
        <p:blipFill>
          <a:blip r:embed="rId3"/>
          <a:stretch>
            <a:fillRect/>
          </a:stretch>
        </p:blipFill>
        <p:spPr>
          <a:xfrm>
            <a:off x="-751681" y="0"/>
            <a:ext cx="12192000" cy="1812209"/>
          </a:xfrm>
          <a:prstGeom prst="rect">
            <a:avLst/>
          </a:prstGeom>
        </p:spPr>
      </p:pic>
      <p:sp>
        <p:nvSpPr>
          <p:cNvPr id="7" name="Rectangle 6">
            <a:extLst>
              <a:ext uri="{FF2B5EF4-FFF2-40B4-BE49-F238E27FC236}">
                <a16:creationId xmlns:a16="http://schemas.microsoft.com/office/drawing/2014/main" id="{D1E36F74-8F9F-4FBA-B64D-B0812582EB9B}"/>
              </a:ext>
            </a:extLst>
          </p:cNvPr>
          <p:cNvSpPr/>
          <p:nvPr/>
        </p:nvSpPr>
        <p:spPr>
          <a:xfrm>
            <a:off x="7077487" y="5530449"/>
            <a:ext cx="2858668" cy="369332"/>
          </a:xfrm>
          <a:prstGeom prst="rect">
            <a:avLst/>
          </a:prstGeom>
        </p:spPr>
        <p:txBody>
          <a:bodyPr wrap="none">
            <a:spAutoFit/>
          </a:bodyPr>
          <a:lstStyle/>
          <a:p>
            <a:pPr defTabSz="914400"/>
            <a:r>
              <a:rPr lang="nl-BE" dirty="0">
                <a:solidFill>
                  <a:prstClr val="white"/>
                </a:solidFill>
                <a:latin typeface="Calibri" panose="020F0502020204030204"/>
                <a:hlinkClick r:id="rId4"/>
              </a:rPr>
              <a:t>https://frontendchecklist.io/</a:t>
            </a:r>
            <a:endParaRPr lang="nl-BE" dirty="0">
              <a:solidFill>
                <a:prstClr val="white"/>
              </a:solidFill>
              <a:latin typeface="Calibri" panose="020F0502020204030204"/>
            </a:endParaRPr>
          </a:p>
        </p:txBody>
      </p:sp>
      <p:sp>
        <p:nvSpPr>
          <p:cNvPr id="8" name="TextBox 7">
            <a:extLst>
              <a:ext uri="{FF2B5EF4-FFF2-40B4-BE49-F238E27FC236}">
                <a16:creationId xmlns:a16="http://schemas.microsoft.com/office/drawing/2014/main" id="{30D807F6-9D4F-44B0-BCAE-BC24D731ADB6}"/>
              </a:ext>
            </a:extLst>
          </p:cNvPr>
          <p:cNvSpPr txBox="1"/>
          <p:nvPr/>
        </p:nvSpPr>
        <p:spPr>
          <a:xfrm>
            <a:off x="7033846" y="3751042"/>
            <a:ext cx="184731" cy="369332"/>
          </a:xfrm>
          <a:prstGeom prst="rect">
            <a:avLst/>
          </a:prstGeom>
          <a:noFill/>
        </p:spPr>
        <p:txBody>
          <a:bodyPr wrap="none" rtlCol="0">
            <a:spAutoFit/>
          </a:bodyPr>
          <a:lstStyle/>
          <a:p>
            <a:pPr defTabSz="914400"/>
            <a:endParaRPr lang="nl-BE" dirty="0">
              <a:solidFill>
                <a:prstClr val="black"/>
              </a:solidFill>
              <a:latin typeface="Calibri" panose="020F0502020204030204"/>
            </a:endParaRPr>
          </a:p>
        </p:txBody>
      </p:sp>
    </p:spTree>
    <p:extLst>
      <p:ext uri="{BB962C8B-B14F-4D97-AF65-F5344CB8AC3E}">
        <p14:creationId xmlns:p14="http://schemas.microsoft.com/office/powerpoint/2010/main" val="275018295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893BEF0-98E6-42A4-9E42-9784121D974A}"/>
              </a:ext>
            </a:extLst>
          </p:cNvPr>
          <p:cNvPicPr>
            <a:picLocks noChangeAspect="1"/>
          </p:cNvPicPr>
          <p:nvPr/>
        </p:nvPicPr>
        <p:blipFill>
          <a:blip r:embed="rId2"/>
          <a:stretch>
            <a:fillRect/>
          </a:stretch>
        </p:blipFill>
        <p:spPr>
          <a:xfrm>
            <a:off x="820738" y="815691"/>
            <a:ext cx="9118600" cy="4869265"/>
          </a:xfrm>
          <a:prstGeom prst="rect">
            <a:avLst/>
          </a:prstGeom>
        </p:spPr>
      </p:pic>
    </p:spTree>
    <p:extLst>
      <p:ext uri="{BB962C8B-B14F-4D97-AF65-F5344CB8AC3E}">
        <p14:creationId xmlns:p14="http://schemas.microsoft.com/office/powerpoint/2010/main" val="12030558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A74DCCD-5027-4F05-8472-E00B383CC1FB}"/>
              </a:ext>
            </a:extLst>
          </p:cNvPr>
          <p:cNvPicPr>
            <a:picLocks noChangeAspect="1"/>
          </p:cNvPicPr>
          <p:nvPr/>
        </p:nvPicPr>
        <p:blipFill>
          <a:blip r:embed="rId2"/>
          <a:stretch>
            <a:fillRect/>
          </a:stretch>
        </p:blipFill>
        <p:spPr>
          <a:xfrm>
            <a:off x="1960418" y="412283"/>
            <a:ext cx="6544953" cy="5426720"/>
          </a:xfrm>
          <a:prstGeom prst="rect">
            <a:avLst/>
          </a:prstGeom>
        </p:spPr>
      </p:pic>
    </p:spTree>
    <p:extLst>
      <p:ext uri="{BB962C8B-B14F-4D97-AF65-F5344CB8AC3E}">
        <p14:creationId xmlns:p14="http://schemas.microsoft.com/office/powerpoint/2010/main" val="119330248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BEB9C8A-3EA8-49E0-A13F-68877072F18B}"/>
              </a:ext>
            </a:extLst>
          </p:cNvPr>
          <p:cNvPicPr>
            <a:picLocks noChangeAspect="1"/>
          </p:cNvPicPr>
          <p:nvPr/>
        </p:nvPicPr>
        <p:blipFill>
          <a:blip r:embed="rId2"/>
          <a:stretch>
            <a:fillRect/>
          </a:stretch>
        </p:blipFill>
        <p:spPr>
          <a:xfrm>
            <a:off x="2387977" y="610437"/>
            <a:ext cx="5984122" cy="4795752"/>
          </a:xfrm>
          <a:prstGeom prst="rect">
            <a:avLst/>
          </a:prstGeom>
        </p:spPr>
      </p:pic>
    </p:spTree>
    <p:extLst>
      <p:ext uri="{BB962C8B-B14F-4D97-AF65-F5344CB8AC3E}">
        <p14:creationId xmlns:p14="http://schemas.microsoft.com/office/powerpoint/2010/main" val="40132656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3C97F2D-CAC2-4C8D-BC11-E7EC2457AB6F}"/>
              </a:ext>
            </a:extLst>
          </p:cNvPr>
          <p:cNvPicPr>
            <a:picLocks noChangeAspect="1"/>
          </p:cNvPicPr>
          <p:nvPr/>
        </p:nvPicPr>
        <p:blipFill>
          <a:blip r:embed="rId2"/>
          <a:stretch>
            <a:fillRect/>
          </a:stretch>
        </p:blipFill>
        <p:spPr>
          <a:xfrm>
            <a:off x="1318413" y="556364"/>
            <a:ext cx="8123250" cy="4903898"/>
          </a:xfrm>
          <a:prstGeom prst="rect">
            <a:avLst/>
          </a:prstGeom>
        </p:spPr>
      </p:pic>
    </p:spTree>
    <p:extLst>
      <p:ext uri="{BB962C8B-B14F-4D97-AF65-F5344CB8AC3E}">
        <p14:creationId xmlns:p14="http://schemas.microsoft.com/office/powerpoint/2010/main" val="235084034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a:xfrm>
            <a:off x="1472399" y="2076363"/>
            <a:ext cx="6098400" cy="1274372"/>
          </a:xfrm>
        </p:spPr>
        <p:txBody>
          <a:bodyPr/>
          <a:lstStyle/>
          <a:p>
            <a:r>
              <a:rPr lang="nl-NL" dirty="0"/>
              <a:t>Performance</a:t>
            </a:r>
            <a:br>
              <a:rPr lang="nl-NL" dirty="0"/>
            </a:br>
            <a:r>
              <a:rPr lang="nl-NL" sz="3200" dirty="0">
                <a:solidFill>
                  <a:schemeClr val="bg1">
                    <a:lumMod val="65000"/>
                  </a:schemeClr>
                </a:solidFill>
              </a:rPr>
              <a:t>Quickwins</a:t>
            </a:r>
            <a:endParaRPr lang="nl-NL" dirty="0">
              <a:solidFill>
                <a:schemeClr val="bg1">
                  <a:lumMod val="65000"/>
                </a:schemeClr>
              </a:solidFill>
            </a:endParaRPr>
          </a:p>
        </p:txBody>
      </p:sp>
      <p:sp>
        <p:nvSpPr>
          <p:cNvPr id="4" name="Tijdelijke aanduiding voor tekst 3"/>
          <p:cNvSpPr>
            <a:spLocks noGrp="1"/>
          </p:cNvSpPr>
          <p:nvPr>
            <p:ph type="body" sz="quarter" idx="10"/>
          </p:nvPr>
        </p:nvSpPr>
        <p:spPr>
          <a:xfrm>
            <a:off x="-196770" y="2075973"/>
            <a:ext cx="1554684" cy="1274762"/>
          </a:xfrm>
        </p:spPr>
        <p:txBody>
          <a:bodyPr/>
          <a:lstStyle/>
          <a:p>
            <a:r>
              <a:rPr lang="nl-NL" dirty="0"/>
              <a:t>12</a:t>
            </a:r>
          </a:p>
        </p:txBody>
      </p:sp>
    </p:spTree>
    <p:extLst>
      <p:ext uri="{BB962C8B-B14F-4D97-AF65-F5344CB8AC3E}">
        <p14:creationId xmlns:p14="http://schemas.microsoft.com/office/powerpoint/2010/main" val="121723673"/>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B99007-952F-4292-98A8-801A0A943A7A}"/>
              </a:ext>
            </a:extLst>
          </p:cNvPr>
          <p:cNvSpPr>
            <a:spLocks noGrp="1"/>
          </p:cNvSpPr>
          <p:nvPr>
            <p:ph type="title"/>
          </p:nvPr>
        </p:nvSpPr>
        <p:spPr/>
        <p:txBody>
          <a:bodyPr/>
          <a:lstStyle/>
          <a:p>
            <a:r>
              <a:rPr lang="nl-BE" dirty="0"/>
              <a:t>Quickwins</a:t>
            </a:r>
            <a:endParaRPr lang="en-BE" dirty="0"/>
          </a:p>
        </p:txBody>
      </p:sp>
      <p:sp>
        <p:nvSpPr>
          <p:cNvPr id="3" name="TextBox 2">
            <a:extLst>
              <a:ext uri="{FF2B5EF4-FFF2-40B4-BE49-F238E27FC236}">
                <a16:creationId xmlns:a16="http://schemas.microsoft.com/office/drawing/2014/main" id="{EE25D0D1-EEEC-498C-A789-81827322EEC5}"/>
              </a:ext>
            </a:extLst>
          </p:cNvPr>
          <p:cNvSpPr txBox="1"/>
          <p:nvPr/>
        </p:nvSpPr>
        <p:spPr>
          <a:xfrm>
            <a:off x="1602882" y="2652811"/>
            <a:ext cx="2084225" cy="523220"/>
          </a:xfrm>
          <a:prstGeom prst="rect">
            <a:avLst/>
          </a:prstGeom>
          <a:noFill/>
        </p:spPr>
        <p:txBody>
          <a:bodyPr wrap="none" rtlCol="0">
            <a:spAutoFit/>
          </a:bodyPr>
          <a:lstStyle/>
          <a:p>
            <a:pPr defTabSz="914400"/>
            <a:r>
              <a:rPr lang="nl-BE" sz="2800" b="1" dirty="0">
                <a:solidFill>
                  <a:prstClr val="black"/>
                </a:solidFill>
                <a:latin typeface="Calibri" panose="020F0502020204030204"/>
              </a:rPr>
              <a:t>START WITH </a:t>
            </a:r>
          </a:p>
        </p:txBody>
      </p:sp>
      <p:sp>
        <p:nvSpPr>
          <p:cNvPr id="4" name="TextBox 3">
            <a:extLst>
              <a:ext uri="{FF2B5EF4-FFF2-40B4-BE49-F238E27FC236}">
                <a16:creationId xmlns:a16="http://schemas.microsoft.com/office/drawing/2014/main" id="{A16A2E3B-3CD5-4B01-B22D-590DE42EAD5F}"/>
              </a:ext>
            </a:extLst>
          </p:cNvPr>
          <p:cNvSpPr txBox="1"/>
          <p:nvPr/>
        </p:nvSpPr>
        <p:spPr>
          <a:xfrm>
            <a:off x="3687107" y="2299828"/>
            <a:ext cx="5686172" cy="1015663"/>
          </a:xfrm>
          <a:prstGeom prst="rect">
            <a:avLst/>
          </a:prstGeom>
          <a:noFill/>
        </p:spPr>
        <p:txBody>
          <a:bodyPr wrap="none" rtlCol="0">
            <a:spAutoFit/>
          </a:bodyPr>
          <a:lstStyle/>
          <a:p>
            <a:pPr defTabSz="914400"/>
            <a:r>
              <a:rPr lang="nl-BE" sz="6000" dirty="0">
                <a:solidFill>
                  <a:prstClr val="black"/>
                </a:solidFill>
                <a:latin typeface="Consolas" panose="020B0609020204030204" pitchFamily="49" charset="0"/>
              </a:rPr>
              <a:t>“</a:t>
            </a:r>
            <a:r>
              <a:rPr lang="nl-BE" sz="6000" dirty="0">
                <a:solidFill>
                  <a:srgbClr val="5B9BD5"/>
                </a:solidFill>
                <a:latin typeface="Consolas" panose="020B0609020204030204" pitchFamily="49" charset="0"/>
              </a:rPr>
              <a:t>use</a:t>
            </a:r>
            <a:r>
              <a:rPr lang="nl-BE" sz="6000" dirty="0">
                <a:solidFill>
                  <a:prstClr val="black"/>
                </a:solidFill>
                <a:latin typeface="Consolas" panose="020B0609020204030204" pitchFamily="49" charset="0"/>
              </a:rPr>
              <a:t> strict”;</a:t>
            </a:r>
          </a:p>
        </p:txBody>
      </p:sp>
    </p:spTree>
    <p:extLst>
      <p:ext uri="{BB962C8B-B14F-4D97-AF65-F5344CB8AC3E}">
        <p14:creationId xmlns:p14="http://schemas.microsoft.com/office/powerpoint/2010/main" val="393904487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bg>
      <p:bgPr>
        <a:solidFill>
          <a:srgbClr val="F9DC3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B99007-952F-4292-98A8-801A0A943A7A}"/>
              </a:ext>
            </a:extLst>
          </p:cNvPr>
          <p:cNvSpPr>
            <a:spLocks noGrp="1"/>
          </p:cNvSpPr>
          <p:nvPr>
            <p:ph type="title"/>
          </p:nvPr>
        </p:nvSpPr>
        <p:spPr/>
        <p:txBody>
          <a:bodyPr/>
          <a:lstStyle/>
          <a:p>
            <a:r>
              <a:rPr lang="nl-BE" dirty="0"/>
              <a:t>Quickwins</a:t>
            </a:r>
            <a:endParaRPr lang="en-BE" dirty="0"/>
          </a:p>
        </p:txBody>
      </p:sp>
      <p:pic>
        <p:nvPicPr>
          <p:cNvPr id="3" name="Picture 4" descr="Image result for Ecmascript logo">
            <a:extLst>
              <a:ext uri="{FF2B5EF4-FFF2-40B4-BE49-F238E27FC236}">
                <a16:creationId xmlns:a16="http://schemas.microsoft.com/office/drawing/2014/main" id="{3CE308AC-69EE-4681-B613-E170B0BB623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3250" t="30919"/>
          <a:stretch/>
        </p:blipFill>
        <p:spPr bwMode="auto">
          <a:xfrm>
            <a:off x="4536173" y="1664183"/>
            <a:ext cx="2384562" cy="21463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88C6F26-35CD-4C7D-8650-500EB3684530}"/>
              </a:ext>
            </a:extLst>
          </p:cNvPr>
          <p:cNvSpPr txBox="1"/>
          <p:nvPr/>
        </p:nvSpPr>
        <p:spPr>
          <a:xfrm>
            <a:off x="100267" y="2381625"/>
            <a:ext cx="4151136" cy="1015663"/>
          </a:xfrm>
          <a:prstGeom prst="rect">
            <a:avLst/>
          </a:prstGeom>
          <a:noFill/>
        </p:spPr>
        <p:txBody>
          <a:bodyPr wrap="none" rtlCol="0">
            <a:spAutoFit/>
          </a:bodyPr>
          <a:lstStyle/>
          <a:p>
            <a:r>
              <a:rPr lang="nl-BE" sz="6000" dirty="0">
                <a:latin typeface="Segoe UI" panose="020B0502040204020203" pitchFamily="34" charset="0"/>
                <a:cs typeface="Segoe UI" panose="020B0502040204020203" pitchFamily="34" charset="0"/>
              </a:rPr>
              <a:t>USE LATEST</a:t>
            </a:r>
          </a:p>
        </p:txBody>
      </p:sp>
      <p:sp>
        <p:nvSpPr>
          <p:cNvPr id="5" name="TextBox 4">
            <a:extLst>
              <a:ext uri="{FF2B5EF4-FFF2-40B4-BE49-F238E27FC236}">
                <a16:creationId xmlns:a16="http://schemas.microsoft.com/office/drawing/2014/main" id="{AE660094-94DC-41A8-9A94-01CC0A0D1A73}"/>
              </a:ext>
            </a:extLst>
          </p:cNvPr>
          <p:cNvSpPr txBox="1"/>
          <p:nvPr/>
        </p:nvSpPr>
        <p:spPr>
          <a:xfrm>
            <a:off x="7205505" y="2372021"/>
            <a:ext cx="3483133" cy="1015663"/>
          </a:xfrm>
          <a:prstGeom prst="rect">
            <a:avLst/>
          </a:prstGeom>
          <a:noFill/>
        </p:spPr>
        <p:txBody>
          <a:bodyPr wrap="none" rtlCol="0">
            <a:spAutoFit/>
          </a:bodyPr>
          <a:lstStyle/>
          <a:p>
            <a:r>
              <a:rPr lang="nl-BE" sz="6000" dirty="0">
                <a:latin typeface="Segoe UI" panose="020B0502040204020203" pitchFamily="34" charset="0"/>
                <a:cs typeface="Segoe UI" panose="020B0502040204020203" pitchFamily="34" charset="0"/>
              </a:rPr>
              <a:t>standards</a:t>
            </a:r>
          </a:p>
        </p:txBody>
      </p:sp>
    </p:spTree>
    <p:extLst>
      <p:ext uri="{BB962C8B-B14F-4D97-AF65-F5344CB8AC3E}">
        <p14:creationId xmlns:p14="http://schemas.microsoft.com/office/powerpoint/2010/main" val="35050196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FD1E55-4C71-4268-9570-CEE3660CBF67}"/>
              </a:ext>
            </a:extLst>
          </p:cNvPr>
          <p:cNvSpPr>
            <a:spLocks noGrp="1"/>
          </p:cNvSpPr>
          <p:nvPr>
            <p:ph type="title"/>
          </p:nvPr>
        </p:nvSpPr>
        <p:spPr/>
        <p:txBody>
          <a:bodyPr/>
          <a:lstStyle/>
          <a:p>
            <a:r>
              <a:rPr lang="nl-BE" dirty="0"/>
              <a:t>What is TypeScript</a:t>
            </a:r>
            <a:endParaRPr lang="en-BE" dirty="0"/>
          </a:p>
        </p:txBody>
      </p:sp>
      <p:sp>
        <p:nvSpPr>
          <p:cNvPr id="3" name="Content Placeholder 2">
            <a:extLst>
              <a:ext uri="{FF2B5EF4-FFF2-40B4-BE49-F238E27FC236}">
                <a16:creationId xmlns:a16="http://schemas.microsoft.com/office/drawing/2014/main" id="{269F10F0-807C-42E2-ACDE-66125079F54C}"/>
              </a:ext>
            </a:extLst>
          </p:cNvPr>
          <p:cNvSpPr>
            <a:spLocks noGrp="1"/>
          </p:cNvSpPr>
          <p:nvPr>
            <p:ph idx="1"/>
          </p:nvPr>
        </p:nvSpPr>
        <p:spPr/>
        <p:txBody>
          <a:bodyPr/>
          <a:lstStyle/>
          <a:p>
            <a:r>
              <a:rPr lang="nl-BE" dirty="0"/>
              <a:t>   is a </a:t>
            </a:r>
            <a:r>
              <a:rPr lang="nl-BE" b="1" dirty="0"/>
              <a:t>strongly typed language </a:t>
            </a:r>
            <a:r>
              <a:rPr lang="nl-BE" dirty="0"/>
              <a:t>that catches many development errors at compile time</a:t>
            </a:r>
          </a:p>
          <a:p>
            <a:endParaRPr lang="nl-BE" dirty="0"/>
          </a:p>
          <a:p>
            <a:r>
              <a:rPr lang="nl-BE" b="1" dirty="0"/>
              <a:t>Transpiles</a:t>
            </a:r>
            <a:r>
              <a:rPr lang="nl-BE" dirty="0"/>
              <a:t> type-safe code into JavaScript</a:t>
            </a:r>
          </a:p>
          <a:p>
            <a:pPr lvl="1"/>
            <a:r>
              <a:rPr lang="nl-BE" sz="2000" dirty="0"/>
              <a:t>ES5</a:t>
            </a:r>
          </a:p>
          <a:p>
            <a:pPr lvl="1"/>
            <a:endParaRPr lang="nl-BE" dirty="0"/>
          </a:p>
          <a:p>
            <a:r>
              <a:rPr lang="nl-BE" dirty="0"/>
              <a:t>Adds more </a:t>
            </a:r>
            <a:r>
              <a:rPr lang="nl-BE" b="1" dirty="0"/>
              <a:t>OO</a:t>
            </a:r>
            <a:r>
              <a:rPr lang="nl-BE" dirty="0"/>
              <a:t> features than the current JavaScript standards</a:t>
            </a:r>
            <a:endParaRPr lang="en-BE" dirty="0"/>
          </a:p>
        </p:txBody>
      </p:sp>
      <p:pic>
        <p:nvPicPr>
          <p:cNvPr id="4" name="Picture 2" descr="Afbeeldingsresultaat voor typescript 2 logo png">
            <a:extLst>
              <a:ext uri="{FF2B5EF4-FFF2-40B4-BE49-F238E27FC236}">
                <a16:creationId xmlns:a16="http://schemas.microsoft.com/office/drawing/2014/main" id="{AB26E819-70E2-4A2A-A5E8-2F96E255EC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8476" y="938031"/>
            <a:ext cx="524300" cy="524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0539382"/>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2D3EE2B8-8AEC-4435-BA63-9C0BCF2A8058}"/>
              </a:ext>
            </a:extLst>
          </p:cNvPr>
          <p:cNvSpPr txBox="1">
            <a:spLocks/>
          </p:cNvSpPr>
          <p:nvPr/>
        </p:nvSpPr>
        <p:spPr>
          <a:xfrm>
            <a:off x="176283" y="146762"/>
            <a:ext cx="11779156" cy="6243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chemeClr val="tx1"/>
                </a:solidFill>
                <a:latin typeface="Segoe UI" panose="020B0502040204020203" pitchFamily="34" charset="0"/>
                <a:ea typeface="Verdana" charset="0"/>
                <a:cs typeface="Segoe UI" panose="020B0502040204020203"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nl-BE" sz="2800" b="1" i="0" u="none" strike="noStrike" kern="1200" cap="none" spc="0" normalizeH="0" baseline="0" noProof="0">
                <a:ln>
                  <a:noFill/>
                </a:ln>
                <a:solidFill>
                  <a:sysClr val="windowText" lastClr="000000"/>
                </a:solidFill>
                <a:effectLst/>
                <a:uLnTx/>
                <a:uFillTx/>
                <a:latin typeface="Consolas" panose="020B0609020204030204" pitchFamily="49" charset="0"/>
                <a:ea typeface="Verdana" charset="0"/>
                <a:cs typeface="Segoe UI" panose="020B0502040204020203" pitchFamily="34" charset="0"/>
              </a:rPr>
              <a:t>getElementById</a:t>
            </a:r>
            <a:r>
              <a:rPr kumimoji="0" lang="nl-BE" sz="2800" b="1" i="0" u="none" strike="noStrike" kern="1200" cap="none" spc="0" normalizeH="0" baseline="0" noProof="0">
                <a:ln>
                  <a:noFill/>
                </a:ln>
                <a:solidFill>
                  <a:sysClr val="windowText" lastClr="000000"/>
                </a:solidFill>
                <a:effectLst/>
                <a:uLnTx/>
                <a:uFillTx/>
                <a:latin typeface="Segoe UI" panose="020B0502040204020203" pitchFamily="34" charset="0"/>
                <a:ea typeface="Verdana" charset="0"/>
                <a:cs typeface="Segoe UI" panose="020B0502040204020203" pitchFamily="34" charset="0"/>
              </a:rPr>
              <a:t>      </a:t>
            </a:r>
            <a:r>
              <a:rPr kumimoji="0" lang="nl-BE" sz="2800" b="1" i="0" u="none" strike="noStrike" kern="1200" cap="none" spc="0" normalizeH="0" baseline="0" noProof="0">
                <a:ln>
                  <a:noFill/>
                </a:ln>
                <a:solidFill>
                  <a:sysClr val="windowText" lastClr="000000"/>
                </a:solidFill>
                <a:effectLst/>
                <a:uLnTx/>
                <a:uFillTx/>
                <a:latin typeface="Consolas" panose="020B0609020204030204" pitchFamily="49" charset="0"/>
                <a:ea typeface="Verdana" charset="0"/>
                <a:cs typeface="Segoe UI" panose="020B0502040204020203" pitchFamily="34" charset="0"/>
              </a:rPr>
              <a:t>querySelector </a:t>
            </a:r>
            <a:endParaRPr kumimoji="0" lang="nl-BE" sz="2800" b="1" i="0" u="none" strike="noStrike" kern="1200" cap="none" spc="0" normalizeH="0" baseline="0" noProof="0" dirty="0">
              <a:ln>
                <a:noFill/>
              </a:ln>
              <a:solidFill>
                <a:sysClr val="windowText" lastClr="000000"/>
              </a:solidFill>
              <a:effectLst/>
              <a:uLnTx/>
              <a:uFillTx/>
              <a:latin typeface="Consolas" panose="020B0609020204030204" pitchFamily="49" charset="0"/>
              <a:ea typeface="Verdana" charset="0"/>
              <a:cs typeface="Segoe UI" panose="020B0502040204020203" pitchFamily="34" charset="0"/>
            </a:endParaRPr>
          </a:p>
        </p:txBody>
      </p:sp>
      <p:sp>
        <p:nvSpPr>
          <p:cNvPr id="11" name="Rectangle 10">
            <a:extLst>
              <a:ext uri="{FF2B5EF4-FFF2-40B4-BE49-F238E27FC236}">
                <a16:creationId xmlns:a16="http://schemas.microsoft.com/office/drawing/2014/main" id="{395A99E0-2562-446F-8C34-B179A650599D}"/>
              </a:ext>
            </a:extLst>
          </p:cNvPr>
          <p:cNvSpPr/>
          <p:nvPr/>
        </p:nvSpPr>
        <p:spPr>
          <a:xfrm>
            <a:off x="6286500" y="296931"/>
            <a:ext cx="914400" cy="323850"/>
          </a:xfrm>
          <a:prstGeom prst="rect">
            <a:avLst/>
          </a:prstGeom>
          <a:solidFill>
            <a:srgbClr val="FF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BE" sz="1800" b="0" i="0" u="none" strike="noStrike" kern="0" cap="none" spc="0" normalizeH="0" baseline="0" noProof="0" dirty="0">
                <a:ln>
                  <a:noFill/>
                </a:ln>
                <a:solidFill>
                  <a:prstClr val="white"/>
                </a:solidFill>
                <a:effectLst/>
                <a:uLnTx/>
                <a:uFillTx/>
                <a:latin typeface="Calibri" panose="020F0502020204030204"/>
                <a:ea typeface="+mn-ea"/>
                <a:cs typeface="+mn-cs"/>
              </a:rPr>
              <a:t>TEST 1</a:t>
            </a:r>
          </a:p>
        </p:txBody>
      </p:sp>
      <p:pic>
        <p:nvPicPr>
          <p:cNvPr id="12" name="Picture 11">
            <a:extLst>
              <a:ext uri="{FF2B5EF4-FFF2-40B4-BE49-F238E27FC236}">
                <a16:creationId xmlns:a16="http://schemas.microsoft.com/office/drawing/2014/main" id="{0C8F6B65-0AD8-4BFC-86B3-7B955E324CC0}"/>
              </a:ext>
            </a:extLst>
          </p:cNvPr>
          <p:cNvPicPr>
            <a:picLocks noChangeAspect="1"/>
          </p:cNvPicPr>
          <p:nvPr/>
        </p:nvPicPr>
        <p:blipFill>
          <a:blip r:embed="rId2"/>
          <a:stretch>
            <a:fillRect/>
          </a:stretch>
        </p:blipFill>
        <p:spPr>
          <a:xfrm>
            <a:off x="2433013" y="985584"/>
            <a:ext cx="6253788" cy="4045458"/>
          </a:xfrm>
          <a:prstGeom prst="rect">
            <a:avLst/>
          </a:prstGeom>
        </p:spPr>
      </p:pic>
      <p:sp>
        <p:nvSpPr>
          <p:cNvPr id="13" name="Rectangle 12">
            <a:extLst>
              <a:ext uri="{FF2B5EF4-FFF2-40B4-BE49-F238E27FC236}">
                <a16:creationId xmlns:a16="http://schemas.microsoft.com/office/drawing/2014/main" id="{61B0EB8D-DE42-433E-AB10-2D51B5425157}"/>
              </a:ext>
            </a:extLst>
          </p:cNvPr>
          <p:cNvSpPr/>
          <p:nvPr/>
        </p:nvSpPr>
        <p:spPr>
          <a:xfrm>
            <a:off x="3082210" y="296931"/>
            <a:ext cx="324000" cy="324000"/>
          </a:xfrm>
          <a:prstGeom prst="rect">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BE" sz="1200" b="0" i="0" u="none" strike="noStrike" kern="0" cap="none" spc="0" normalizeH="0" baseline="0" noProof="0" dirty="0">
                <a:ln>
                  <a:noFill/>
                </a:ln>
                <a:solidFill>
                  <a:prstClr val="white"/>
                </a:solidFill>
                <a:effectLst/>
                <a:uLnTx/>
                <a:uFillTx/>
                <a:latin typeface="Calibri" panose="020F0502020204030204"/>
                <a:ea typeface="+mn-ea"/>
                <a:cs typeface="+mn-cs"/>
              </a:rPr>
              <a:t>vs</a:t>
            </a:r>
          </a:p>
        </p:txBody>
      </p:sp>
    </p:spTree>
    <p:extLst>
      <p:ext uri="{BB962C8B-B14F-4D97-AF65-F5344CB8AC3E}">
        <p14:creationId xmlns:p14="http://schemas.microsoft.com/office/powerpoint/2010/main" val="178672889"/>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2D3EE2B8-8AEC-4435-BA63-9C0BCF2A8058}"/>
              </a:ext>
            </a:extLst>
          </p:cNvPr>
          <p:cNvSpPr txBox="1">
            <a:spLocks/>
          </p:cNvSpPr>
          <p:nvPr/>
        </p:nvSpPr>
        <p:spPr>
          <a:xfrm>
            <a:off x="176283" y="146762"/>
            <a:ext cx="11779156" cy="6243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chemeClr val="tx1"/>
                </a:solidFill>
                <a:latin typeface="Segoe UI" panose="020B0502040204020203" pitchFamily="34" charset="0"/>
                <a:ea typeface="Verdana" charset="0"/>
                <a:cs typeface="Segoe UI" panose="020B0502040204020203"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nl-BE" sz="2800" b="1" i="0" u="none" strike="noStrike" kern="1200" cap="none" spc="0" normalizeH="0" baseline="0" noProof="0">
                <a:ln>
                  <a:noFill/>
                </a:ln>
                <a:solidFill>
                  <a:sysClr val="windowText" lastClr="000000"/>
                </a:solidFill>
                <a:effectLst/>
                <a:uLnTx/>
                <a:uFillTx/>
                <a:latin typeface="Consolas" panose="020B0609020204030204" pitchFamily="49" charset="0"/>
                <a:ea typeface="Verdana" charset="0"/>
                <a:cs typeface="Segoe UI" panose="020B0502040204020203" pitchFamily="34" charset="0"/>
              </a:rPr>
              <a:t>getElementById</a:t>
            </a:r>
            <a:r>
              <a:rPr kumimoji="0" lang="nl-BE" sz="2800" b="1" i="0" u="none" strike="noStrike" kern="1200" cap="none" spc="0" normalizeH="0" baseline="0" noProof="0">
                <a:ln>
                  <a:noFill/>
                </a:ln>
                <a:solidFill>
                  <a:sysClr val="windowText" lastClr="000000"/>
                </a:solidFill>
                <a:effectLst/>
                <a:uLnTx/>
                <a:uFillTx/>
                <a:latin typeface="Segoe UI" panose="020B0502040204020203" pitchFamily="34" charset="0"/>
                <a:ea typeface="Verdana" charset="0"/>
                <a:cs typeface="Segoe UI" panose="020B0502040204020203" pitchFamily="34" charset="0"/>
              </a:rPr>
              <a:t>      </a:t>
            </a:r>
            <a:r>
              <a:rPr kumimoji="0" lang="nl-BE" sz="2800" b="1" i="0" u="none" strike="noStrike" kern="1200" cap="none" spc="0" normalizeH="0" baseline="0" noProof="0">
                <a:ln>
                  <a:noFill/>
                </a:ln>
                <a:solidFill>
                  <a:sysClr val="windowText" lastClr="000000"/>
                </a:solidFill>
                <a:effectLst/>
                <a:uLnTx/>
                <a:uFillTx/>
                <a:latin typeface="Consolas" panose="020B0609020204030204" pitchFamily="49" charset="0"/>
                <a:ea typeface="Verdana" charset="0"/>
                <a:cs typeface="Segoe UI" panose="020B0502040204020203" pitchFamily="34" charset="0"/>
              </a:rPr>
              <a:t>querySelector </a:t>
            </a:r>
            <a:endParaRPr kumimoji="0" lang="nl-BE" sz="2800" b="1" i="0" u="none" strike="noStrike" kern="1200" cap="none" spc="0" normalizeH="0" baseline="0" noProof="0" dirty="0">
              <a:ln>
                <a:noFill/>
              </a:ln>
              <a:solidFill>
                <a:sysClr val="windowText" lastClr="000000"/>
              </a:solidFill>
              <a:effectLst/>
              <a:uLnTx/>
              <a:uFillTx/>
              <a:latin typeface="Consolas" panose="020B0609020204030204" pitchFamily="49" charset="0"/>
              <a:ea typeface="Verdana" charset="0"/>
              <a:cs typeface="Segoe UI" panose="020B0502040204020203" pitchFamily="34" charset="0"/>
            </a:endParaRPr>
          </a:p>
        </p:txBody>
      </p:sp>
      <p:sp>
        <p:nvSpPr>
          <p:cNvPr id="11" name="Rectangle 10">
            <a:extLst>
              <a:ext uri="{FF2B5EF4-FFF2-40B4-BE49-F238E27FC236}">
                <a16:creationId xmlns:a16="http://schemas.microsoft.com/office/drawing/2014/main" id="{395A99E0-2562-446F-8C34-B179A650599D}"/>
              </a:ext>
            </a:extLst>
          </p:cNvPr>
          <p:cNvSpPr/>
          <p:nvPr/>
        </p:nvSpPr>
        <p:spPr>
          <a:xfrm>
            <a:off x="6286500" y="296931"/>
            <a:ext cx="914400" cy="323850"/>
          </a:xfrm>
          <a:prstGeom prst="rect">
            <a:avLst/>
          </a:prstGeom>
          <a:solidFill>
            <a:srgbClr val="FF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BE" sz="1800" b="0" i="0" u="none" strike="noStrike" kern="0" cap="none" spc="0" normalizeH="0" baseline="0" noProof="0" dirty="0">
                <a:ln>
                  <a:noFill/>
                </a:ln>
                <a:solidFill>
                  <a:prstClr val="white"/>
                </a:solidFill>
                <a:effectLst/>
                <a:uLnTx/>
                <a:uFillTx/>
                <a:latin typeface="Calibri" panose="020F0502020204030204"/>
                <a:ea typeface="+mn-ea"/>
                <a:cs typeface="+mn-cs"/>
              </a:rPr>
              <a:t>TEST 1</a:t>
            </a:r>
          </a:p>
        </p:txBody>
      </p:sp>
      <p:sp>
        <p:nvSpPr>
          <p:cNvPr id="13" name="Rectangle 12">
            <a:extLst>
              <a:ext uri="{FF2B5EF4-FFF2-40B4-BE49-F238E27FC236}">
                <a16:creationId xmlns:a16="http://schemas.microsoft.com/office/drawing/2014/main" id="{61B0EB8D-DE42-433E-AB10-2D51B5425157}"/>
              </a:ext>
            </a:extLst>
          </p:cNvPr>
          <p:cNvSpPr/>
          <p:nvPr/>
        </p:nvSpPr>
        <p:spPr>
          <a:xfrm>
            <a:off x="3082210" y="296931"/>
            <a:ext cx="324000" cy="324000"/>
          </a:xfrm>
          <a:prstGeom prst="rect">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BE" sz="1200" b="0" i="0" u="none" strike="noStrike" kern="0" cap="none" spc="0" normalizeH="0" baseline="0" noProof="0" dirty="0">
                <a:ln>
                  <a:noFill/>
                </a:ln>
                <a:solidFill>
                  <a:prstClr val="white"/>
                </a:solidFill>
                <a:effectLst/>
                <a:uLnTx/>
                <a:uFillTx/>
                <a:latin typeface="Calibri" panose="020F0502020204030204"/>
                <a:ea typeface="+mn-ea"/>
                <a:cs typeface="+mn-cs"/>
              </a:rPr>
              <a:t>vs</a:t>
            </a:r>
          </a:p>
        </p:txBody>
      </p:sp>
      <p:pic>
        <p:nvPicPr>
          <p:cNvPr id="6" name="Picture 5">
            <a:extLst>
              <a:ext uri="{FF2B5EF4-FFF2-40B4-BE49-F238E27FC236}">
                <a16:creationId xmlns:a16="http://schemas.microsoft.com/office/drawing/2014/main" id="{8FAF6B5E-A946-4746-B1A6-922FDCF6C406}"/>
              </a:ext>
            </a:extLst>
          </p:cNvPr>
          <p:cNvPicPr>
            <a:picLocks noChangeAspect="1"/>
          </p:cNvPicPr>
          <p:nvPr/>
        </p:nvPicPr>
        <p:blipFill>
          <a:blip r:embed="rId2"/>
          <a:stretch>
            <a:fillRect/>
          </a:stretch>
        </p:blipFill>
        <p:spPr>
          <a:xfrm>
            <a:off x="1837936" y="1217697"/>
            <a:ext cx="7084203" cy="4346039"/>
          </a:xfrm>
          <a:prstGeom prst="rect">
            <a:avLst/>
          </a:prstGeom>
        </p:spPr>
      </p:pic>
    </p:spTree>
    <p:extLst>
      <p:ext uri="{BB962C8B-B14F-4D97-AF65-F5344CB8AC3E}">
        <p14:creationId xmlns:p14="http://schemas.microsoft.com/office/powerpoint/2010/main" val="222777738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a:xfrm>
            <a:off x="1472399" y="2076363"/>
            <a:ext cx="6098400" cy="1274372"/>
          </a:xfrm>
        </p:spPr>
        <p:txBody>
          <a:bodyPr/>
          <a:lstStyle/>
          <a:p>
            <a:r>
              <a:rPr lang="nl-NL" dirty="0"/>
              <a:t>Performance</a:t>
            </a:r>
            <a:br>
              <a:rPr lang="nl-NL" dirty="0"/>
            </a:br>
            <a:r>
              <a:rPr lang="nl-NL" sz="3200" dirty="0">
                <a:solidFill>
                  <a:schemeClr val="bg1">
                    <a:lumMod val="65000"/>
                  </a:schemeClr>
                </a:solidFill>
              </a:rPr>
              <a:t>Loops</a:t>
            </a:r>
            <a:endParaRPr lang="nl-NL" dirty="0">
              <a:solidFill>
                <a:schemeClr val="bg1">
                  <a:lumMod val="65000"/>
                </a:schemeClr>
              </a:solidFill>
            </a:endParaRPr>
          </a:p>
        </p:txBody>
      </p:sp>
      <p:sp>
        <p:nvSpPr>
          <p:cNvPr id="4" name="Tijdelijke aanduiding voor tekst 3"/>
          <p:cNvSpPr>
            <a:spLocks noGrp="1"/>
          </p:cNvSpPr>
          <p:nvPr>
            <p:ph type="body" sz="quarter" idx="10"/>
          </p:nvPr>
        </p:nvSpPr>
        <p:spPr>
          <a:xfrm>
            <a:off x="-196770" y="2075973"/>
            <a:ext cx="1554684" cy="1274762"/>
          </a:xfrm>
        </p:spPr>
        <p:txBody>
          <a:bodyPr/>
          <a:lstStyle/>
          <a:p>
            <a:r>
              <a:rPr lang="nl-NL" dirty="0"/>
              <a:t>12</a:t>
            </a:r>
          </a:p>
        </p:txBody>
      </p:sp>
    </p:spTree>
    <p:extLst>
      <p:ext uri="{BB962C8B-B14F-4D97-AF65-F5344CB8AC3E}">
        <p14:creationId xmlns:p14="http://schemas.microsoft.com/office/powerpoint/2010/main" val="161532456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7B0D9AB-44E7-4CCE-BBE1-99F50C900366}"/>
              </a:ext>
            </a:extLst>
          </p:cNvPr>
          <p:cNvSpPr>
            <a:spLocks noGrp="1"/>
          </p:cNvSpPr>
          <p:nvPr>
            <p:ph type="title"/>
          </p:nvPr>
        </p:nvSpPr>
        <p:spPr/>
        <p:txBody>
          <a:bodyPr/>
          <a:lstStyle/>
          <a:p>
            <a:r>
              <a:rPr lang="nl-BE" dirty="0"/>
              <a:t>Normal </a:t>
            </a:r>
            <a:r>
              <a:rPr lang="nl-BE" dirty="0">
                <a:latin typeface="Consolas" panose="020B0609020204030204" pitchFamily="49" charset="0"/>
              </a:rPr>
              <a:t>for</a:t>
            </a:r>
            <a:r>
              <a:rPr lang="nl-BE" dirty="0"/>
              <a:t> loop</a:t>
            </a:r>
            <a:endParaRPr lang="en-BE" dirty="0"/>
          </a:p>
        </p:txBody>
      </p:sp>
      <p:sp>
        <p:nvSpPr>
          <p:cNvPr id="7" name="Rectangle 6">
            <a:extLst>
              <a:ext uri="{FF2B5EF4-FFF2-40B4-BE49-F238E27FC236}">
                <a16:creationId xmlns:a16="http://schemas.microsoft.com/office/drawing/2014/main" id="{84F1D652-B6DF-47CD-B925-494C5F5D492C}"/>
              </a:ext>
            </a:extLst>
          </p:cNvPr>
          <p:cNvSpPr/>
          <p:nvPr/>
        </p:nvSpPr>
        <p:spPr>
          <a:xfrm>
            <a:off x="1200580" y="2122437"/>
            <a:ext cx="8907439" cy="2246769"/>
          </a:xfrm>
          <a:prstGeom prst="rect">
            <a:avLst/>
          </a:prstGeom>
        </p:spPr>
        <p:txBody>
          <a:bodyPr wrap="square">
            <a:spAutoFit/>
          </a:bodyPr>
          <a:lstStyle/>
          <a:p>
            <a:pPr defTabSz="914400"/>
            <a:r>
              <a:rPr lang="nn-NO" sz="2800" dirty="0">
                <a:solidFill>
                  <a:srgbClr val="859900"/>
                </a:solidFill>
                <a:latin typeface="Consolas" panose="020B0609020204030204" pitchFamily="49" charset="0"/>
              </a:rPr>
              <a:t>for</a:t>
            </a:r>
            <a:r>
              <a:rPr lang="nn-NO" sz="2800" dirty="0">
                <a:solidFill>
                  <a:srgbClr val="333333"/>
                </a:solidFill>
                <a:latin typeface="Consolas" panose="020B0609020204030204" pitchFamily="49" charset="0"/>
              </a:rPr>
              <a:t>(</a:t>
            </a:r>
            <a:r>
              <a:rPr lang="nn-NO" sz="2800" b="1" dirty="0">
                <a:solidFill>
                  <a:srgbClr val="073642"/>
                </a:solidFill>
                <a:latin typeface="Consolas" panose="020B0609020204030204" pitchFamily="49" charset="0"/>
              </a:rPr>
              <a:t>let</a:t>
            </a:r>
            <a:r>
              <a:rPr lang="nn-NO" sz="2800" dirty="0">
                <a:solidFill>
                  <a:srgbClr val="333333"/>
                </a:solidFill>
                <a:latin typeface="Consolas" panose="020B0609020204030204" pitchFamily="49" charset="0"/>
              </a:rPr>
              <a:t> </a:t>
            </a:r>
            <a:r>
              <a:rPr lang="nn-NO" sz="2800" dirty="0">
                <a:solidFill>
                  <a:srgbClr val="268BD2"/>
                </a:solidFill>
                <a:latin typeface="Consolas" panose="020B0609020204030204" pitchFamily="49" charset="0"/>
              </a:rPr>
              <a:t>i</a:t>
            </a:r>
            <a:r>
              <a:rPr lang="nn-NO" sz="2800" dirty="0">
                <a:solidFill>
                  <a:srgbClr val="333333"/>
                </a:solidFill>
                <a:latin typeface="Consolas" panose="020B0609020204030204" pitchFamily="49" charset="0"/>
              </a:rPr>
              <a:t> </a:t>
            </a:r>
            <a:r>
              <a:rPr lang="nn-NO" sz="2800" dirty="0">
                <a:solidFill>
                  <a:srgbClr val="859900"/>
                </a:solidFill>
                <a:latin typeface="Consolas" panose="020B0609020204030204" pitchFamily="49" charset="0"/>
              </a:rPr>
              <a:t>=</a:t>
            </a:r>
            <a:r>
              <a:rPr lang="nn-NO" sz="2800" dirty="0">
                <a:solidFill>
                  <a:srgbClr val="333333"/>
                </a:solidFill>
                <a:latin typeface="Consolas" panose="020B0609020204030204" pitchFamily="49" charset="0"/>
              </a:rPr>
              <a:t> </a:t>
            </a:r>
            <a:r>
              <a:rPr lang="nn-NO" sz="2800" dirty="0">
                <a:solidFill>
                  <a:srgbClr val="D33682"/>
                </a:solidFill>
                <a:latin typeface="Consolas" panose="020B0609020204030204" pitchFamily="49" charset="0"/>
              </a:rPr>
              <a:t>0</a:t>
            </a:r>
            <a:r>
              <a:rPr lang="nn-NO" sz="2800" dirty="0">
                <a:solidFill>
                  <a:srgbClr val="333333"/>
                </a:solidFill>
                <a:latin typeface="Consolas" panose="020B0609020204030204" pitchFamily="49" charset="0"/>
              </a:rPr>
              <a:t> ; </a:t>
            </a:r>
            <a:r>
              <a:rPr lang="nn-NO" sz="2800" dirty="0">
                <a:solidFill>
                  <a:srgbClr val="268BD2"/>
                </a:solidFill>
                <a:latin typeface="Consolas" panose="020B0609020204030204" pitchFamily="49" charset="0"/>
              </a:rPr>
              <a:t>i</a:t>
            </a:r>
            <a:r>
              <a:rPr lang="nn-NO" sz="2800" dirty="0">
                <a:solidFill>
                  <a:srgbClr val="333333"/>
                </a:solidFill>
                <a:latin typeface="Consolas" panose="020B0609020204030204" pitchFamily="49" charset="0"/>
              </a:rPr>
              <a:t> </a:t>
            </a:r>
            <a:r>
              <a:rPr lang="nn-NO" sz="2800" dirty="0">
                <a:solidFill>
                  <a:srgbClr val="859900"/>
                </a:solidFill>
                <a:latin typeface="Consolas" panose="020B0609020204030204" pitchFamily="49" charset="0"/>
              </a:rPr>
              <a:t>&lt;</a:t>
            </a:r>
            <a:r>
              <a:rPr lang="nn-NO" sz="2800" dirty="0">
                <a:solidFill>
                  <a:srgbClr val="333333"/>
                </a:solidFill>
                <a:latin typeface="Consolas" panose="020B0609020204030204" pitchFamily="49" charset="0"/>
              </a:rPr>
              <a:t> </a:t>
            </a:r>
            <a:r>
              <a:rPr lang="nn-NO" sz="2800" dirty="0">
                <a:solidFill>
                  <a:srgbClr val="268BD2"/>
                </a:solidFill>
                <a:latin typeface="Consolas" panose="020B0609020204030204" pitchFamily="49" charset="0"/>
              </a:rPr>
              <a:t>arr</a:t>
            </a:r>
            <a:r>
              <a:rPr lang="nn-NO" sz="2800" dirty="0">
                <a:solidFill>
                  <a:srgbClr val="333333"/>
                </a:solidFill>
                <a:latin typeface="Consolas" panose="020B0609020204030204" pitchFamily="49" charset="0"/>
              </a:rPr>
              <a:t>.length ; </a:t>
            </a:r>
            <a:r>
              <a:rPr lang="nn-NO" sz="2800" dirty="0">
                <a:solidFill>
                  <a:srgbClr val="268BD2"/>
                </a:solidFill>
                <a:latin typeface="Consolas" panose="020B0609020204030204" pitchFamily="49" charset="0"/>
              </a:rPr>
              <a:t>i</a:t>
            </a:r>
            <a:r>
              <a:rPr lang="nn-NO" sz="2800" dirty="0">
                <a:solidFill>
                  <a:srgbClr val="859900"/>
                </a:solidFill>
                <a:latin typeface="Consolas" panose="020B0609020204030204" pitchFamily="49" charset="0"/>
              </a:rPr>
              <a:t>++</a:t>
            </a:r>
            <a:r>
              <a:rPr lang="nn-NO" sz="2800" dirty="0">
                <a:solidFill>
                  <a:srgbClr val="333333"/>
                </a:solidFill>
                <a:latin typeface="Consolas" panose="020B0609020204030204" pitchFamily="49" charset="0"/>
              </a:rPr>
              <a:t>){</a:t>
            </a:r>
          </a:p>
          <a:p>
            <a:pPr defTabSz="914400"/>
            <a:endParaRPr lang="nn-NO" sz="2800" dirty="0">
              <a:solidFill>
                <a:srgbClr val="333333"/>
              </a:solidFill>
              <a:latin typeface="Consolas" panose="020B0609020204030204" pitchFamily="49" charset="0"/>
            </a:endParaRPr>
          </a:p>
          <a:p>
            <a:pPr defTabSz="914400"/>
            <a:r>
              <a:rPr lang="nn-NO" sz="2800" dirty="0">
                <a:solidFill>
                  <a:srgbClr val="859900"/>
                </a:solidFill>
                <a:latin typeface="Consolas" panose="020B0609020204030204" pitchFamily="49" charset="0"/>
              </a:rPr>
              <a:t>	console</a:t>
            </a:r>
            <a:r>
              <a:rPr lang="nn-NO" sz="2800" dirty="0">
                <a:solidFill>
                  <a:srgbClr val="333333"/>
                </a:solidFill>
                <a:latin typeface="Consolas" panose="020B0609020204030204" pitchFamily="49" charset="0"/>
              </a:rPr>
              <a:t>.</a:t>
            </a:r>
            <a:r>
              <a:rPr lang="nn-NO" sz="2800" dirty="0">
                <a:solidFill>
                  <a:srgbClr val="268BD2"/>
                </a:solidFill>
                <a:latin typeface="Consolas" panose="020B0609020204030204" pitchFamily="49" charset="0"/>
              </a:rPr>
              <a:t>log</a:t>
            </a:r>
            <a:r>
              <a:rPr lang="nn-NO" sz="2800" dirty="0">
                <a:solidFill>
                  <a:srgbClr val="333333"/>
                </a:solidFill>
                <a:latin typeface="Consolas" panose="020B0609020204030204" pitchFamily="49" charset="0"/>
              </a:rPr>
              <a:t>(</a:t>
            </a:r>
            <a:r>
              <a:rPr lang="nn-NO" sz="2800" dirty="0">
                <a:solidFill>
                  <a:srgbClr val="268BD2"/>
                </a:solidFill>
                <a:latin typeface="Consolas" panose="020B0609020204030204" pitchFamily="49" charset="0"/>
              </a:rPr>
              <a:t>arr</a:t>
            </a:r>
            <a:r>
              <a:rPr lang="nn-NO" sz="2800" dirty="0">
                <a:solidFill>
                  <a:srgbClr val="333333"/>
                </a:solidFill>
                <a:latin typeface="Consolas" panose="020B0609020204030204" pitchFamily="49" charset="0"/>
              </a:rPr>
              <a:t>[</a:t>
            </a:r>
            <a:r>
              <a:rPr lang="nn-NO" sz="2800" dirty="0">
                <a:solidFill>
                  <a:srgbClr val="268BD2"/>
                </a:solidFill>
                <a:latin typeface="Consolas" panose="020B0609020204030204" pitchFamily="49" charset="0"/>
              </a:rPr>
              <a:t>i</a:t>
            </a:r>
            <a:r>
              <a:rPr lang="nn-NO" sz="2800" dirty="0">
                <a:solidFill>
                  <a:srgbClr val="333333"/>
                </a:solidFill>
                <a:latin typeface="Consolas" panose="020B0609020204030204" pitchFamily="49" charset="0"/>
              </a:rPr>
              <a:t>]);</a:t>
            </a:r>
          </a:p>
          <a:p>
            <a:pPr defTabSz="914400"/>
            <a:endParaRPr lang="nn-NO" sz="2800" dirty="0">
              <a:solidFill>
                <a:srgbClr val="333333"/>
              </a:solidFill>
              <a:latin typeface="Consolas" panose="020B0609020204030204" pitchFamily="49" charset="0"/>
            </a:endParaRPr>
          </a:p>
          <a:p>
            <a:pPr defTabSz="914400"/>
            <a:r>
              <a:rPr lang="nn-NO" sz="2800" dirty="0">
                <a:solidFill>
                  <a:srgbClr val="333333"/>
                </a:solidFill>
                <a:latin typeface="Consolas" panose="020B0609020204030204" pitchFamily="49" charset="0"/>
              </a:rPr>
              <a:t>}</a:t>
            </a:r>
          </a:p>
        </p:txBody>
      </p:sp>
    </p:spTree>
    <p:extLst>
      <p:ext uri="{BB962C8B-B14F-4D97-AF65-F5344CB8AC3E}">
        <p14:creationId xmlns:p14="http://schemas.microsoft.com/office/powerpoint/2010/main" val="2172358627"/>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7B0D9AB-44E7-4CCE-BBE1-99F50C900366}"/>
              </a:ext>
            </a:extLst>
          </p:cNvPr>
          <p:cNvSpPr>
            <a:spLocks noGrp="1"/>
          </p:cNvSpPr>
          <p:nvPr>
            <p:ph type="title"/>
          </p:nvPr>
        </p:nvSpPr>
        <p:spPr/>
        <p:txBody>
          <a:bodyPr/>
          <a:lstStyle/>
          <a:p>
            <a:r>
              <a:rPr lang="nl-BE" dirty="0"/>
              <a:t>Normal </a:t>
            </a:r>
            <a:r>
              <a:rPr lang="nl-BE" dirty="0">
                <a:latin typeface="Consolas" panose="020B0609020204030204" pitchFamily="49" charset="0"/>
              </a:rPr>
              <a:t>for</a:t>
            </a:r>
            <a:r>
              <a:rPr lang="nl-BE" dirty="0"/>
              <a:t> loop</a:t>
            </a:r>
            <a:endParaRPr lang="en-BE" dirty="0"/>
          </a:p>
        </p:txBody>
      </p:sp>
      <p:sp>
        <p:nvSpPr>
          <p:cNvPr id="7" name="Rectangle 6">
            <a:extLst>
              <a:ext uri="{FF2B5EF4-FFF2-40B4-BE49-F238E27FC236}">
                <a16:creationId xmlns:a16="http://schemas.microsoft.com/office/drawing/2014/main" id="{84F1D652-B6DF-47CD-B925-494C5F5D492C}"/>
              </a:ext>
            </a:extLst>
          </p:cNvPr>
          <p:cNvSpPr/>
          <p:nvPr/>
        </p:nvSpPr>
        <p:spPr>
          <a:xfrm>
            <a:off x="1200580" y="2122437"/>
            <a:ext cx="8907439" cy="2246769"/>
          </a:xfrm>
          <a:prstGeom prst="rect">
            <a:avLst/>
          </a:prstGeom>
        </p:spPr>
        <p:txBody>
          <a:bodyPr wrap="square">
            <a:spAutoFit/>
          </a:bodyPr>
          <a:lstStyle/>
          <a:p>
            <a:pPr defTabSz="914400"/>
            <a:r>
              <a:rPr lang="nn-NO" sz="2800" dirty="0">
                <a:solidFill>
                  <a:srgbClr val="859900"/>
                </a:solidFill>
                <a:latin typeface="Consolas" panose="020B0609020204030204" pitchFamily="49" charset="0"/>
              </a:rPr>
              <a:t>for</a:t>
            </a:r>
            <a:r>
              <a:rPr lang="nn-NO" sz="2800" dirty="0">
                <a:solidFill>
                  <a:srgbClr val="333333"/>
                </a:solidFill>
                <a:latin typeface="Consolas" panose="020B0609020204030204" pitchFamily="49" charset="0"/>
              </a:rPr>
              <a:t>(</a:t>
            </a:r>
            <a:r>
              <a:rPr lang="nn-NO" sz="2800" b="1" dirty="0">
                <a:solidFill>
                  <a:srgbClr val="073642"/>
                </a:solidFill>
                <a:latin typeface="Consolas" panose="020B0609020204030204" pitchFamily="49" charset="0"/>
              </a:rPr>
              <a:t>let</a:t>
            </a:r>
            <a:r>
              <a:rPr lang="nn-NO" sz="2800" dirty="0">
                <a:solidFill>
                  <a:srgbClr val="333333"/>
                </a:solidFill>
                <a:latin typeface="Consolas" panose="020B0609020204030204" pitchFamily="49" charset="0"/>
              </a:rPr>
              <a:t> </a:t>
            </a:r>
            <a:r>
              <a:rPr lang="nn-NO" sz="2800" dirty="0">
                <a:solidFill>
                  <a:srgbClr val="268BD2"/>
                </a:solidFill>
                <a:latin typeface="Consolas" panose="020B0609020204030204" pitchFamily="49" charset="0"/>
              </a:rPr>
              <a:t>i</a:t>
            </a:r>
            <a:r>
              <a:rPr lang="nn-NO" sz="2800" dirty="0">
                <a:solidFill>
                  <a:srgbClr val="333333"/>
                </a:solidFill>
                <a:latin typeface="Consolas" panose="020B0609020204030204" pitchFamily="49" charset="0"/>
              </a:rPr>
              <a:t> </a:t>
            </a:r>
            <a:r>
              <a:rPr lang="nn-NO" sz="2800" dirty="0">
                <a:solidFill>
                  <a:srgbClr val="859900"/>
                </a:solidFill>
                <a:latin typeface="Consolas" panose="020B0609020204030204" pitchFamily="49" charset="0"/>
              </a:rPr>
              <a:t>=</a:t>
            </a:r>
            <a:r>
              <a:rPr lang="nn-NO" sz="2800" dirty="0">
                <a:solidFill>
                  <a:srgbClr val="333333"/>
                </a:solidFill>
                <a:latin typeface="Consolas" panose="020B0609020204030204" pitchFamily="49" charset="0"/>
              </a:rPr>
              <a:t> </a:t>
            </a:r>
            <a:r>
              <a:rPr lang="nn-NO" sz="2800" dirty="0">
                <a:solidFill>
                  <a:srgbClr val="D33682"/>
                </a:solidFill>
                <a:latin typeface="Consolas" panose="020B0609020204030204" pitchFamily="49" charset="0"/>
              </a:rPr>
              <a:t>0</a:t>
            </a:r>
            <a:r>
              <a:rPr lang="nn-NO" sz="2800" dirty="0">
                <a:solidFill>
                  <a:srgbClr val="333333"/>
                </a:solidFill>
                <a:latin typeface="Consolas" panose="020B0609020204030204" pitchFamily="49" charset="0"/>
              </a:rPr>
              <a:t> ; </a:t>
            </a:r>
            <a:r>
              <a:rPr lang="nn-NO" sz="2800" dirty="0">
                <a:solidFill>
                  <a:srgbClr val="268BD2"/>
                </a:solidFill>
                <a:latin typeface="Consolas" panose="020B0609020204030204" pitchFamily="49" charset="0"/>
              </a:rPr>
              <a:t>i</a:t>
            </a:r>
            <a:r>
              <a:rPr lang="nn-NO" sz="2800" dirty="0">
                <a:solidFill>
                  <a:srgbClr val="333333"/>
                </a:solidFill>
                <a:latin typeface="Consolas" panose="020B0609020204030204" pitchFamily="49" charset="0"/>
              </a:rPr>
              <a:t> </a:t>
            </a:r>
            <a:r>
              <a:rPr lang="nn-NO" sz="2800" dirty="0">
                <a:solidFill>
                  <a:srgbClr val="859900"/>
                </a:solidFill>
                <a:latin typeface="Consolas" panose="020B0609020204030204" pitchFamily="49" charset="0"/>
              </a:rPr>
              <a:t>&lt;</a:t>
            </a:r>
            <a:r>
              <a:rPr lang="nn-NO" sz="2800" dirty="0">
                <a:solidFill>
                  <a:srgbClr val="333333"/>
                </a:solidFill>
                <a:latin typeface="Consolas" panose="020B0609020204030204" pitchFamily="49" charset="0"/>
              </a:rPr>
              <a:t> </a:t>
            </a:r>
            <a:r>
              <a:rPr lang="nn-NO" sz="2800" dirty="0">
                <a:solidFill>
                  <a:srgbClr val="268BD2"/>
                </a:solidFill>
                <a:latin typeface="Consolas" panose="020B0609020204030204" pitchFamily="49" charset="0"/>
              </a:rPr>
              <a:t>arr</a:t>
            </a:r>
            <a:r>
              <a:rPr lang="nn-NO" sz="2800" dirty="0">
                <a:solidFill>
                  <a:srgbClr val="333333"/>
                </a:solidFill>
                <a:latin typeface="Consolas" panose="020B0609020204030204" pitchFamily="49" charset="0"/>
              </a:rPr>
              <a:t>.length ; </a:t>
            </a:r>
            <a:r>
              <a:rPr lang="nn-NO" sz="2800" dirty="0">
                <a:solidFill>
                  <a:srgbClr val="268BD2"/>
                </a:solidFill>
                <a:latin typeface="Consolas" panose="020B0609020204030204" pitchFamily="49" charset="0"/>
              </a:rPr>
              <a:t>i</a:t>
            </a:r>
            <a:r>
              <a:rPr lang="nn-NO" sz="2800" dirty="0">
                <a:solidFill>
                  <a:srgbClr val="859900"/>
                </a:solidFill>
                <a:latin typeface="Consolas" panose="020B0609020204030204" pitchFamily="49" charset="0"/>
              </a:rPr>
              <a:t>++</a:t>
            </a:r>
            <a:r>
              <a:rPr lang="nn-NO" sz="2800" dirty="0">
                <a:solidFill>
                  <a:srgbClr val="333333"/>
                </a:solidFill>
                <a:latin typeface="Consolas" panose="020B0609020204030204" pitchFamily="49" charset="0"/>
              </a:rPr>
              <a:t>){</a:t>
            </a:r>
          </a:p>
          <a:p>
            <a:pPr defTabSz="914400"/>
            <a:endParaRPr lang="nn-NO" sz="2800" dirty="0">
              <a:solidFill>
                <a:srgbClr val="333333"/>
              </a:solidFill>
              <a:latin typeface="Consolas" panose="020B0609020204030204" pitchFamily="49" charset="0"/>
            </a:endParaRPr>
          </a:p>
          <a:p>
            <a:pPr defTabSz="914400"/>
            <a:r>
              <a:rPr lang="nn-NO" sz="2800" dirty="0">
                <a:solidFill>
                  <a:srgbClr val="859900"/>
                </a:solidFill>
                <a:latin typeface="Consolas" panose="020B0609020204030204" pitchFamily="49" charset="0"/>
              </a:rPr>
              <a:t>	console</a:t>
            </a:r>
            <a:r>
              <a:rPr lang="nn-NO" sz="2800" dirty="0">
                <a:solidFill>
                  <a:srgbClr val="333333"/>
                </a:solidFill>
                <a:latin typeface="Consolas" panose="020B0609020204030204" pitchFamily="49" charset="0"/>
              </a:rPr>
              <a:t>.</a:t>
            </a:r>
            <a:r>
              <a:rPr lang="nn-NO" sz="2800" dirty="0">
                <a:solidFill>
                  <a:srgbClr val="268BD2"/>
                </a:solidFill>
                <a:latin typeface="Consolas" panose="020B0609020204030204" pitchFamily="49" charset="0"/>
              </a:rPr>
              <a:t>log</a:t>
            </a:r>
            <a:r>
              <a:rPr lang="nn-NO" sz="2800" dirty="0">
                <a:solidFill>
                  <a:srgbClr val="333333"/>
                </a:solidFill>
                <a:latin typeface="Consolas" panose="020B0609020204030204" pitchFamily="49" charset="0"/>
              </a:rPr>
              <a:t>(</a:t>
            </a:r>
            <a:r>
              <a:rPr lang="nn-NO" sz="2800" dirty="0">
                <a:solidFill>
                  <a:srgbClr val="268BD2"/>
                </a:solidFill>
                <a:latin typeface="Consolas" panose="020B0609020204030204" pitchFamily="49" charset="0"/>
              </a:rPr>
              <a:t>arr</a:t>
            </a:r>
            <a:r>
              <a:rPr lang="nn-NO" sz="2800" dirty="0">
                <a:solidFill>
                  <a:srgbClr val="333333"/>
                </a:solidFill>
                <a:latin typeface="Consolas" panose="020B0609020204030204" pitchFamily="49" charset="0"/>
              </a:rPr>
              <a:t>[</a:t>
            </a:r>
            <a:r>
              <a:rPr lang="nn-NO" sz="2800" dirty="0">
                <a:solidFill>
                  <a:srgbClr val="268BD2"/>
                </a:solidFill>
                <a:latin typeface="Consolas" panose="020B0609020204030204" pitchFamily="49" charset="0"/>
              </a:rPr>
              <a:t>i</a:t>
            </a:r>
            <a:r>
              <a:rPr lang="nn-NO" sz="2800" dirty="0">
                <a:solidFill>
                  <a:srgbClr val="333333"/>
                </a:solidFill>
                <a:latin typeface="Consolas" panose="020B0609020204030204" pitchFamily="49" charset="0"/>
              </a:rPr>
              <a:t>]);</a:t>
            </a:r>
          </a:p>
          <a:p>
            <a:pPr defTabSz="914400"/>
            <a:endParaRPr lang="nn-NO" sz="2800" dirty="0">
              <a:solidFill>
                <a:srgbClr val="333333"/>
              </a:solidFill>
              <a:latin typeface="Consolas" panose="020B0609020204030204" pitchFamily="49" charset="0"/>
            </a:endParaRPr>
          </a:p>
          <a:p>
            <a:pPr defTabSz="914400"/>
            <a:r>
              <a:rPr lang="nn-NO" sz="2800" dirty="0">
                <a:solidFill>
                  <a:srgbClr val="333333"/>
                </a:solidFill>
                <a:latin typeface="Consolas" panose="020B0609020204030204" pitchFamily="49" charset="0"/>
              </a:rPr>
              <a:t>}</a:t>
            </a:r>
          </a:p>
        </p:txBody>
      </p:sp>
      <p:sp>
        <p:nvSpPr>
          <p:cNvPr id="4" name="Rectangle 3">
            <a:extLst>
              <a:ext uri="{FF2B5EF4-FFF2-40B4-BE49-F238E27FC236}">
                <a16:creationId xmlns:a16="http://schemas.microsoft.com/office/drawing/2014/main" id="{29328EA6-CB37-4F59-8135-D10E8477B4FA}"/>
              </a:ext>
            </a:extLst>
          </p:cNvPr>
          <p:cNvSpPr/>
          <p:nvPr/>
        </p:nvSpPr>
        <p:spPr>
          <a:xfrm>
            <a:off x="4318000" y="2122437"/>
            <a:ext cx="2946400" cy="58266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 name="TextBox 5">
            <a:extLst>
              <a:ext uri="{FF2B5EF4-FFF2-40B4-BE49-F238E27FC236}">
                <a16:creationId xmlns:a16="http://schemas.microsoft.com/office/drawing/2014/main" id="{39BE18A6-10A9-4587-927A-5C33D6A614C6}"/>
              </a:ext>
            </a:extLst>
          </p:cNvPr>
          <p:cNvSpPr txBox="1"/>
          <p:nvPr/>
        </p:nvSpPr>
        <p:spPr>
          <a:xfrm>
            <a:off x="3096096" y="1009724"/>
            <a:ext cx="5382243" cy="523220"/>
          </a:xfrm>
          <a:prstGeom prst="rect">
            <a:avLst/>
          </a:prstGeom>
          <a:solidFill>
            <a:srgbClr val="FF0000"/>
          </a:solidFill>
        </p:spPr>
        <p:txBody>
          <a:bodyPr wrap="none" rtlCol="0">
            <a:spAutoFit/>
          </a:bodyPr>
          <a:lstStyle/>
          <a:p>
            <a:r>
              <a:rPr lang="nl-BE" sz="2800" dirty="0">
                <a:solidFill>
                  <a:schemeClr val="bg1"/>
                </a:solidFill>
                <a:latin typeface="Segoe UI" panose="020B0502040204020203" pitchFamily="34" charset="0"/>
                <a:cs typeface="Segoe UI" panose="020B0502040204020203" pitchFamily="34" charset="0"/>
              </a:rPr>
              <a:t>Length is checked every iteration</a:t>
            </a:r>
          </a:p>
        </p:txBody>
      </p:sp>
      <p:cxnSp>
        <p:nvCxnSpPr>
          <p:cNvPr id="8" name="Straight Connector 7">
            <a:extLst>
              <a:ext uri="{FF2B5EF4-FFF2-40B4-BE49-F238E27FC236}">
                <a16:creationId xmlns:a16="http://schemas.microsoft.com/office/drawing/2014/main" id="{AB23A7F7-5050-4757-8E89-2D8D2DF38FB4}"/>
              </a:ext>
            </a:extLst>
          </p:cNvPr>
          <p:cNvCxnSpPr/>
          <p:nvPr/>
        </p:nvCxnSpPr>
        <p:spPr>
          <a:xfrm>
            <a:off x="5787218" y="1507903"/>
            <a:ext cx="0" cy="61453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7361795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7B0D9AB-44E7-4CCE-BBE1-99F50C900366}"/>
              </a:ext>
            </a:extLst>
          </p:cNvPr>
          <p:cNvSpPr>
            <a:spLocks noGrp="1"/>
          </p:cNvSpPr>
          <p:nvPr>
            <p:ph type="title"/>
          </p:nvPr>
        </p:nvSpPr>
        <p:spPr/>
        <p:txBody>
          <a:bodyPr/>
          <a:lstStyle/>
          <a:p>
            <a:r>
              <a:rPr lang="nl-BE" dirty="0"/>
              <a:t>Normal </a:t>
            </a:r>
            <a:r>
              <a:rPr lang="nl-BE" dirty="0">
                <a:latin typeface="Consolas" panose="020B0609020204030204" pitchFamily="49" charset="0"/>
              </a:rPr>
              <a:t>for</a:t>
            </a:r>
            <a:r>
              <a:rPr lang="nl-BE" dirty="0"/>
              <a:t> loop</a:t>
            </a:r>
            <a:endParaRPr lang="en-BE" dirty="0"/>
          </a:p>
        </p:txBody>
      </p:sp>
      <p:sp>
        <p:nvSpPr>
          <p:cNvPr id="10" name="Rectangle 9">
            <a:extLst>
              <a:ext uri="{FF2B5EF4-FFF2-40B4-BE49-F238E27FC236}">
                <a16:creationId xmlns:a16="http://schemas.microsoft.com/office/drawing/2014/main" id="{A57033B9-53BD-4736-81D0-4D76F9815D15}"/>
              </a:ext>
            </a:extLst>
          </p:cNvPr>
          <p:cNvSpPr/>
          <p:nvPr/>
        </p:nvSpPr>
        <p:spPr>
          <a:xfrm>
            <a:off x="951318" y="2249437"/>
            <a:ext cx="9537701" cy="2246769"/>
          </a:xfrm>
          <a:prstGeom prst="rect">
            <a:avLst/>
          </a:prstGeom>
        </p:spPr>
        <p:txBody>
          <a:bodyPr wrap="square">
            <a:spAutoFit/>
          </a:bodyPr>
          <a:lstStyle/>
          <a:p>
            <a:pPr defTabSz="914400"/>
            <a:r>
              <a:rPr lang="nn-NO" sz="2800" dirty="0">
                <a:solidFill>
                  <a:srgbClr val="859900"/>
                </a:solidFill>
                <a:latin typeface="Consolas" panose="020B0609020204030204" pitchFamily="49" charset="0"/>
              </a:rPr>
              <a:t>for</a:t>
            </a:r>
            <a:r>
              <a:rPr lang="nn-NO" sz="2800" dirty="0">
                <a:solidFill>
                  <a:srgbClr val="333333"/>
                </a:solidFill>
                <a:latin typeface="Consolas" panose="020B0609020204030204" pitchFamily="49" charset="0"/>
              </a:rPr>
              <a:t>(</a:t>
            </a:r>
            <a:r>
              <a:rPr lang="nn-NO" sz="2800" b="1" dirty="0">
                <a:solidFill>
                  <a:srgbClr val="073642"/>
                </a:solidFill>
                <a:latin typeface="Consolas" panose="020B0609020204030204" pitchFamily="49" charset="0"/>
              </a:rPr>
              <a:t>let</a:t>
            </a:r>
            <a:r>
              <a:rPr lang="nn-NO" sz="2800" dirty="0">
                <a:solidFill>
                  <a:srgbClr val="333333"/>
                </a:solidFill>
                <a:latin typeface="Consolas" panose="020B0609020204030204" pitchFamily="49" charset="0"/>
              </a:rPr>
              <a:t> </a:t>
            </a:r>
            <a:r>
              <a:rPr lang="nn-NO" sz="2800" dirty="0">
                <a:solidFill>
                  <a:srgbClr val="268BD2"/>
                </a:solidFill>
                <a:latin typeface="Consolas" panose="020B0609020204030204" pitchFamily="49" charset="0"/>
              </a:rPr>
              <a:t>i</a:t>
            </a:r>
            <a:r>
              <a:rPr lang="nn-NO" sz="2800" dirty="0">
                <a:solidFill>
                  <a:srgbClr val="333333"/>
                </a:solidFill>
                <a:latin typeface="Consolas" panose="020B0609020204030204" pitchFamily="49" charset="0"/>
              </a:rPr>
              <a:t> </a:t>
            </a:r>
            <a:r>
              <a:rPr lang="nn-NO" sz="2800" dirty="0">
                <a:solidFill>
                  <a:srgbClr val="859900"/>
                </a:solidFill>
                <a:latin typeface="Consolas" panose="020B0609020204030204" pitchFamily="49" charset="0"/>
              </a:rPr>
              <a:t>=</a:t>
            </a:r>
            <a:r>
              <a:rPr lang="nn-NO" sz="2800" dirty="0">
                <a:solidFill>
                  <a:srgbClr val="333333"/>
                </a:solidFill>
                <a:latin typeface="Consolas" panose="020B0609020204030204" pitchFamily="49" charset="0"/>
              </a:rPr>
              <a:t> </a:t>
            </a:r>
            <a:r>
              <a:rPr lang="nn-NO" sz="2800" dirty="0">
                <a:solidFill>
                  <a:srgbClr val="D33682"/>
                </a:solidFill>
                <a:latin typeface="Consolas" panose="020B0609020204030204" pitchFamily="49" charset="0"/>
              </a:rPr>
              <a:t>0</a:t>
            </a:r>
            <a:r>
              <a:rPr lang="nn-NO" sz="2800" dirty="0">
                <a:solidFill>
                  <a:prstClr val="black"/>
                </a:solidFill>
                <a:latin typeface="Consolas" panose="020B0609020204030204" pitchFamily="49" charset="0"/>
              </a:rPr>
              <a:t>,</a:t>
            </a:r>
            <a:r>
              <a:rPr lang="nn-NO" sz="2800" dirty="0">
                <a:solidFill>
                  <a:srgbClr val="D33682"/>
                </a:solidFill>
                <a:latin typeface="Consolas" panose="020B0609020204030204" pitchFamily="49" charset="0"/>
              </a:rPr>
              <a:t> </a:t>
            </a:r>
            <a:r>
              <a:rPr lang="nn-NO" sz="2800" dirty="0">
                <a:solidFill>
                  <a:srgbClr val="268BD2"/>
                </a:solidFill>
                <a:latin typeface="Consolas" panose="020B0609020204030204" pitchFamily="49" charset="0"/>
              </a:rPr>
              <a:t>l</a:t>
            </a:r>
            <a:r>
              <a:rPr lang="nn-NO" sz="2800" dirty="0">
                <a:solidFill>
                  <a:srgbClr val="333333"/>
                </a:solidFill>
                <a:latin typeface="Consolas" panose="020B0609020204030204" pitchFamily="49" charset="0"/>
              </a:rPr>
              <a:t> </a:t>
            </a:r>
            <a:r>
              <a:rPr lang="nn-NO" sz="2800" dirty="0">
                <a:solidFill>
                  <a:srgbClr val="859900"/>
                </a:solidFill>
                <a:latin typeface="Consolas" panose="020B0609020204030204" pitchFamily="49" charset="0"/>
              </a:rPr>
              <a:t>=</a:t>
            </a:r>
            <a:r>
              <a:rPr lang="nn-NO" sz="2800" dirty="0">
                <a:solidFill>
                  <a:srgbClr val="333333"/>
                </a:solidFill>
                <a:latin typeface="Consolas" panose="020B0609020204030204" pitchFamily="49" charset="0"/>
              </a:rPr>
              <a:t> </a:t>
            </a:r>
            <a:r>
              <a:rPr lang="nn-NO" sz="2800" dirty="0">
                <a:solidFill>
                  <a:srgbClr val="268BD2"/>
                </a:solidFill>
                <a:latin typeface="Consolas" panose="020B0609020204030204" pitchFamily="49" charset="0"/>
              </a:rPr>
              <a:t>arr</a:t>
            </a:r>
            <a:r>
              <a:rPr lang="nn-NO" sz="2800" dirty="0">
                <a:solidFill>
                  <a:srgbClr val="333333"/>
                </a:solidFill>
                <a:latin typeface="Consolas" panose="020B0609020204030204" pitchFamily="49" charset="0"/>
              </a:rPr>
              <a:t>.length ; </a:t>
            </a:r>
            <a:r>
              <a:rPr lang="nn-NO" sz="2800" dirty="0">
                <a:solidFill>
                  <a:srgbClr val="268BD2"/>
                </a:solidFill>
                <a:latin typeface="Consolas" panose="020B0609020204030204" pitchFamily="49" charset="0"/>
              </a:rPr>
              <a:t>i</a:t>
            </a:r>
            <a:r>
              <a:rPr lang="nn-NO" sz="2800" dirty="0">
                <a:solidFill>
                  <a:srgbClr val="333333"/>
                </a:solidFill>
                <a:latin typeface="Consolas" panose="020B0609020204030204" pitchFamily="49" charset="0"/>
              </a:rPr>
              <a:t> </a:t>
            </a:r>
            <a:r>
              <a:rPr lang="nn-NO" sz="2800" dirty="0">
                <a:solidFill>
                  <a:srgbClr val="859900"/>
                </a:solidFill>
                <a:latin typeface="Consolas" panose="020B0609020204030204" pitchFamily="49" charset="0"/>
              </a:rPr>
              <a:t>&lt;</a:t>
            </a:r>
            <a:r>
              <a:rPr lang="nn-NO" sz="2800" dirty="0">
                <a:solidFill>
                  <a:srgbClr val="333333"/>
                </a:solidFill>
                <a:latin typeface="Consolas" panose="020B0609020204030204" pitchFamily="49" charset="0"/>
              </a:rPr>
              <a:t> </a:t>
            </a:r>
            <a:r>
              <a:rPr lang="nn-NO" sz="2800" dirty="0">
                <a:solidFill>
                  <a:srgbClr val="268BD2"/>
                </a:solidFill>
                <a:latin typeface="Consolas" panose="020B0609020204030204" pitchFamily="49" charset="0"/>
              </a:rPr>
              <a:t>l</a:t>
            </a:r>
            <a:r>
              <a:rPr lang="nn-NO" sz="2800" dirty="0">
                <a:solidFill>
                  <a:srgbClr val="333333"/>
                </a:solidFill>
                <a:latin typeface="Consolas" panose="020B0609020204030204" pitchFamily="49" charset="0"/>
              </a:rPr>
              <a:t> ; </a:t>
            </a:r>
            <a:r>
              <a:rPr lang="nn-NO" sz="2800" dirty="0">
                <a:solidFill>
                  <a:srgbClr val="268BD2"/>
                </a:solidFill>
                <a:latin typeface="Consolas" panose="020B0609020204030204" pitchFamily="49" charset="0"/>
              </a:rPr>
              <a:t>i</a:t>
            </a:r>
            <a:r>
              <a:rPr lang="nn-NO" sz="2800" dirty="0">
                <a:solidFill>
                  <a:srgbClr val="859900"/>
                </a:solidFill>
                <a:latin typeface="Consolas" panose="020B0609020204030204" pitchFamily="49" charset="0"/>
              </a:rPr>
              <a:t>++</a:t>
            </a:r>
            <a:r>
              <a:rPr lang="nn-NO" sz="2800" dirty="0">
                <a:solidFill>
                  <a:srgbClr val="333333"/>
                </a:solidFill>
                <a:latin typeface="Consolas" panose="020B0609020204030204" pitchFamily="49" charset="0"/>
              </a:rPr>
              <a:t>){</a:t>
            </a:r>
          </a:p>
          <a:p>
            <a:pPr defTabSz="914400"/>
            <a:endParaRPr lang="nn-NO" sz="2800" dirty="0">
              <a:solidFill>
                <a:srgbClr val="333333"/>
              </a:solidFill>
              <a:latin typeface="Consolas" panose="020B0609020204030204" pitchFamily="49" charset="0"/>
            </a:endParaRPr>
          </a:p>
          <a:p>
            <a:pPr defTabSz="914400"/>
            <a:r>
              <a:rPr lang="nn-NO" sz="2800" dirty="0">
                <a:solidFill>
                  <a:srgbClr val="859900"/>
                </a:solidFill>
                <a:latin typeface="Consolas" panose="020B0609020204030204" pitchFamily="49" charset="0"/>
              </a:rPr>
              <a:t>	console</a:t>
            </a:r>
            <a:r>
              <a:rPr lang="nn-NO" sz="2800" dirty="0">
                <a:solidFill>
                  <a:srgbClr val="333333"/>
                </a:solidFill>
                <a:latin typeface="Consolas" panose="020B0609020204030204" pitchFamily="49" charset="0"/>
              </a:rPr>
              <a:t>.</a:t>
            </a:r>
            <a:r>
              <a:rPr lang="nn-NO" sz="2800" dirty="0">
                <a:solidFill>
                  <a:srgbClr val="268BD2"/>
                </a:solidFill>
                <a:latin typeface="Consolas" panose="020B0609020204030204" pitchFamily="49" charset="0"/>
              </a:rPr>
              <a:t>log</a:t>
            </a:r>
            <a:r>
              <a:rPr lang="nn-NO" sz="2800" dirty="0">
                <a:solidFill>
                  <a:srgbClr val="333333"/>
                </a:solidFill>
                <a:latin typeface="Consolas" panose="020B0609020204030204" pitchFamily="49" charset="0"/>
              </a:rPr>
              <a:t>(</a:t>
            </a:r>
            <a:r>
              <a:rPr lang="nn-NO" sz="2800" dirty="0">
                <a:solidFill>
                  <a:srgbClr val="268BD2"/>
                </a:solidFill>
                <a:latin typeface="Consolas" panose="020B0609020204030204" pitchFamily="49" charset="0"/>
              </a:rPr>
              <a:t>arr</a:t>
            </a:r>
            <a:r>
              <a:rPr lang="nn-NO" sz="2800" dirty="0">
                <a:solidFill>
                  <a:srgbClr val="333333"/>
                </a:solidFill>
                <a:latin typeface="Consolas" panose="020B0609020204030204" pitchFamily="49" charset="0"/>
              </a:rPr>
              <a:t>[</a:t>
            </a:r>
            <a:r>
              <a:rPr lang="nn-NO" sz="2800" dirty="0">
                <a:solidFill>
                  <a:srgbClr val="268BD2"/>
                </a:solidFill>
                <a:latin typeface="Consolas" panose="020B0609020204030204" pitchFamily="49" charset="0"/>
              </a:rPr>
              <a:t>i</a:t>
            </a:r>
            <a:r>
              <a:rPr lang="nn-NO" sz="2800" dirty="0">
                <a:solidFill>
                  <a:srgbClr val="333333"/>
                </a:solidFill>
                <a:latin typeface="Consolas" panose="020B0609020204030204" pitchFamily="49" charset="0"/>
              </a:rPr>
              <a:t>]);</a:t>
            </a:r>
          </a:p>
          <a:p>
            <a:pPr defTabSz="914400"/>
            <a:endParaRPr lang="nn-NO" sz="2800" dirty="0">
              <a:solidFill>
                <a:srgbClr val="333333"/>
              </a:solidFill>
              <a:latin typeface="Consolas" panose="020B0609020204030204" pitchFamily="49" charset="0"/>
            </a:endParaRPr>
          </a:p>
          <a:p>
            <a:pPr defTabSz="914400"/>
            <a:r>
              <a:rPr lang="nn-NO" sz="2800" dirty="0">
                <a:solidFill>
                  <a:srgbClr val="333333"/>
                </a:solidFill>
                <a:latin typeface="Consolas" panose="020B0609020204030204" pitchFamily="49" charset="0"/>
              </a:rPr>
              <a:t>}</a:t>
            </a:r>
          </a:p>
        </p:txBody>
      </p:sp>
      <p:sp>
        <p:nvSpPr>
          <p:cNvPr id="11" name="Rectangle 10">
            <a:extLst>
              <a:ext uri="{FF2B5EF4-FFF2-40B4-BE49-F238E27FC236}">
                <a16:creationId xmlns:a16="http://schemas.microsoft.com/office/drawing/2014/main" id="{84EFA90E-037E-47D7-9B48-D50D8EDEBA32}"/>
              </a:ext>
            </a:extLst>
          </p:cNvPr>
          <p:cNvSpPr/>
          <p:nvPr/>
        </p:nvSpPr>
        <p:spPr>
          <a:xfrm>
            <a:off x="3567519" y="2226065"/>
            <a:ext cx="3213100" cy="582663"/>
          </a:xfrm>
          <a:prstGeom prst="rect">
            <a:avLst/>
          </a:prstGeom>
          <a:noFill/>
          <a:ln w="381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B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 name="TextBox 11">
            <a:extLst>
              <a:ext uri="{FF2B5EF4-FFF2-40B4-BE49-F238E27FC236}">
                <a16:creationId xmlns:a16="http://schemas.microsoft.com/office/drawing/2014/main" id="{0525B154-7E11-414F-B159-476969FEB404}"/>
              </a:ext>
            </a:extLst>
          </p:cNvPr>
          <p:cNvSpPr txBox="1"/>
          <p:nvPr/>
        </p:nvSpPr>
        <p:spPr>
          <a:xfrm>
            <a:off x="3755043" y="1111324"/>
            <a:ext cx="2869696" cy="523220"/>
          </a:xfrm>
          <a:prstGeom prst="rect">
            <a:avLst/>
          </a:prstGeom>
          <a:solidFill>
            <a:srgbClr val="70AD47"/>
          </a:solidFill>
          <a:ln>
            <a:solidFill>
              <a:srgbClr val="70AD47"/>
            </a:solidFill>
          </a:ln>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nl-BE" sz="2800" b="0" i="0" u="none" strike="noStrike" kern="0" cap="none" spc="0" normalizeH="0" baseline="0" noProof="0" dirty="0">
                <a:ln>
                  <a:noFill/>
                </a:ln>
                <a:solidFill>
                  <a:prstClr val="white"/>
                </a:solidFill>
                <a:effectLst/>
                <a:uLnTx/>
                <a:uFillTx/>
                <a:latin typeface="Segoe UI" panose="020B0502040204020203" pitchFamily="34" charset="0"/>
                <a:cs typeface="Segoe UI" panose="020B0502040204020203" pitchFamily="34" charset="0"/>
              </a:rPr>
              <a:t>Cache the length</a:t>
            </a:r>
          </a:p>
        </p:txBody>
      </p:sp>
      <p:cxnSp>
        <p:nvCxnSpPr>
          <p:cNvPr id="13" name="Straight Connector 12">
            <a:extLst>
              <a:ext uri="{FF2B5EF4-FFF2-40B4-BE49-F238E27FC236}">
                <a16:creationId xmlns:a16="http://schemas.microsoft.com/office/drawing/2014/main" id="{8914E249-62AF-422D-94C8-CFE07E60F908}"/>
              </a:ext>
            </a:extLst>
          </p:cNvPr>
          <p:cNvCxnSpPr/>
          <p:nvPr/>
        </p:nvCxnSpPr>
        <p:spPr>
          <a:xfrm>
            <a:off x="5189891" y="1609503"/>
            <a:ext cx="0" cy="614534"/>
          </a:xfrm>
          <a:prstGeom prst="line">
            <a:avLst/>
          </a:prstGeom>
          <a:noFill/>
          <a:ln w="38100" cap="flat" cmpd="sng" algn="ctr">
            <a:solidFill>
              <a:srgbClr val="70AD47"/>
            </a:solidFill>
            <a:prstDash val="solid"/>
            <a:miter lim="800000"/>
          </a:ln>
          <a:effectLst/>
        </p:spPr>
      </p:cxnSp>
    </p:spTree>
    <p:extLst>
      <p:ext uri="{BB962C8B-B14F-4D97-AF65-F5344CB8AC3E}">
        <p14:creationId xmlns:p14="http://schemas.microsoft.com/office/powerpoint/2010/main" val="171692461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7B0D9AB-44E7-4CCE-BBE1-99F50C900366}"/>
              </a:ext>
            </a:extLst>
          </p:cNvPr>
          <p:cNvSpPr>
            <a:spLocks noGrp="1"/>
          </p:cNvSpPr>
          <p:nvPr>
            <p:ph type="title"/>
          </p:nvPr>
        </p:nvSpPr>
        <p:spPr/>
        <p:txBody>
          <a:bodyPr/>
          <a:lstStyle/>
          <a:p>
            <a:r>
              <a:rPr lang="nl-BE" dirty="0"/>
              <a:t>Normal </a:t>
            </a:r>
            <a:r>
              <a:rPr lang="nl-BE" dirty="0">
                <a:latin typeface="Consolas" panose="020B0609020204030204" pitchFamily="49" charset="0"/>
              </a:rPr>
              <a:t>for</a:t>
            </a:r>
            <a:r>
              <a:rPr lang="nl-BE" dirty="0"/>
              <a:t> loop</a:t>
            </a:r>
            <a:endParaRPr lang="en-BE" dirty="0"/>
          </a:p>
        </p:txBody>
      </p:sp>
      <p:sp>
        <p:nvSpPr>
          <p:cNvPr id="8" name="Rectangle 7">
            <a:extLst>
              <a:ext uri="{FF2B5EF4-FFF2-40B4-BE49-F238E27FC236}">
                <a16:creationId xmlns:a16="http://schemas.microsoft.com/office/drawing/2014/main" id="{91C2198D-A8C3-4999-B0F9-7FA98967B8CA}"/>
              </a:ext>
            </a:extLst>
          </p:cNvPr>
          <p:cNvSpPr/>
          <p:nvPr/>
        </p:nvSpPr>
        <p:spPr>
          <a:xfrm>
            <a:off x="1150937" y="2274837"/>
            <a:ext cx="9537701" cy="2246769"/>
          </a:xfrm>
          <a:prstGeom prst="rect">
            <a:avLst/>
          </a:prstGeom>
        </p:spPr>
        <p:txBody>
          <a:bodyPr wrap="square">
            <a:spAutoFit/>
          </a:bodyPr>
          <a:lstStyle/>
          <a:p>
            <a:pPr defTabSz="914400"/>
            <a:r>
              <a:rPr lang="nn-NO" sz="2800" dirty="0">
                <a:solidFill>
                  <a:srgbClr val="859900"/>
                </a:solidFill>
                <a:latin typeface="Consolas" panose="020B0609020204030204" pitchFamily="49" charset="0"/>
              </a:rPr>
              <a:t>for</a:t>
            </a:r>
            <a:r>
              <a:rPr lang="nn-NO" sz="2800" dirty="0">
                <a:solidFill>
                  <a:srgbClr val="333333"/>
                </a:solidFill>
                <a:latin typeface="Consolas" panose="020B0609020204030204" pitchFamily="49" charset="0"/>
              </a:rPr>
              <a:t>(</a:t>
            </a:r>
            <a:r>
              <a:rPr lang="nn-NO" sz="2800" b="1" dirty="0">
                <a:solidFill>
                  <a:srgbClr val="073642"/>
                </a:solidFill>
                <a:latin typeface="Consolas" panose="020B0609020204030204" pitchFamily="49" charset="0"/>
              </a:rPr>
              <a:t>let</a:t>
            </a:r>
            <a:r>
              <a:rPr lang="nn-NO" sz="2800" dirty="0">
                <a:solidFill>
                  <a:srgbClr val="333333"/>
                </a:solidFill>
                <a:latin typeface="Consolas" panose="020B0609020204030204" pitchFamily="49" charset="0"/>
              </a:rPr>
              <a:t> </a:t>
            </a:r>
            <a:r>
              <a:rPr lang="nn-NO" sz="2800" dirty="0">
                <a:solidFill>
                  <a:srgbClr val="268BD2"/>
                </a:solidFill>
                <a:latin typeface="Consolas" panose="020B0609020204030204" pitchFamily="49" charset="0"/>
              </a:rPr>
              <a:t>i</a:t>
            </a:r>
            <a:r>
              <a:rPr lang="nn-NO" sz="2800" dirty="0">
                <a:solidFill>
                  <a:srgbClr val="333333"/>
                </a:solidFill>
                <a:latin typeface="Consolas" panose="020B0609020204030204" pitchFamily="49" charset="0"/>
              </a:rPr>
              <a:t> </a:t>
            </a:r>
            <a:r>
              <a:rPr lang="nn-NO" sz="2800" dirty="0">
                <a:solidFill>
                  <a:srgbClr val="859900"/>
                </a:solidFill>
                <a:latin typeface="Consolas" panose="020B0609020204030204" pitchFamily="49" charset="0"/>
              </a:rPr>
              <a:t>=</a:t>
            </a:r>
            <a:r>
              <a:rPr lang="nn-NO" sz="2800" dirty="0">
                <a:solidFill>
                  <a:srgbClr val="333333"/>
                </a:solidFill>
                <a:latin typeface="Consolas" panose="020B0609020204030204" pitchFamily="49" charset="0"/>
              </a:rPr>
              <a:t> </a:t>
            </a:r>
            <a:r>
              <a:rPr lang="nn-NO" sz="2800" dirty="0">
                <a:solidFill>
                  <a:srgbClr val="268BD2"/>
                </a:solidFill>
                <a:latin typeface="Consolas" panose="020B0609020204030204" pitchFamily="49" charset="0"/>
              </a:rPr>
              <a:t>arr</a:t>
            </a:r>
            <a:r>
              <a:rPr lang="nn-NO" sz="2800" dirty="0">
                <a:solidFill>
                  <a:srgbClr val="333333"/>
                </a:solidFill>
                <a:latin typeface="Consolas" panose="020B0609020204030204" pitchFamily="49" charset="0"/>
              </a:rPr>
              <a:t>.length ; </a:t>
            </a:r>
            <a:r>
              <a:rPr lang="nn-NO" sz="2800" dirty="0">
                <a:solidFill>
                  <a:srgbClr val="268BD2"/>
                </a:solidFill>
                <a:latin typeface="Consolas" panose="020B0609020204030204" pitchFamily="49" charset="0"/>
              </a:rPr>
              <a:t>i</a:t>
            </a:r>
            <a:r>
              <a:rPr lang="nn-NO" sz="2800" dirty="0">
                <a:solidFill>
                  <a:srgbClr val="333333"/>
                </a:solidFill>
                <a:latin typeface="Consolas" panose="020B0609020204030204" pitchFamily="49" charset="0"/>
              </a:rPr>
              <a:t> </a:t>
            </a:r>
            <a:r>
              <a:rPr lang="nn-NO" sz="2800" dirty="0">
                <a:solidFill>
                  <a:srgbClr val="859900"/>
                </a:solidFill>
                <a:latin typeface="Consolas" panose="020B0609020204030204" pitchFamily="49" charset="0"/>
              </a:rPr>
              <a:t>&gt;=</a:t>
            </a:r>
            <a:r>
              <a:rPr lang="nn-NO" sz="2800" dirty="0">
                <a:solidFill>
                  <a:srgbClr val="333333"/>
                </a:solidFill>
                <a:latin typeface="Consolas" panose="020B0609020204030204" pitchFamily="49" charset="0"/>
              </a:rPr>
              <a:t> </a:t>
            </a:r>
            <a:r>
              <a:rPr lang="nn-NO" sz="2800" dirty="0">
                <a:solidFill>
                  <a:srgbClr val="268BD2"/>
                </a:solidFill>
                <a:latin typeface="Consolas" panose="020B0609020204030204" pitchFamily="49" charset="0"/>
              </a:rPr>
              <a:t>0</a:t>
            </a:r>
            <a:r>
              <a:rPr lang="nn-NO" sz="2800" dirty="0">
                <a:solidFill>
                  <a:srgbClr val="333333"/>
                </a:solidFill>
                <a:latin typeface="Consolas" panose="020B0609020204030204" pitchFamily="49" charset="0"/>
              </a:rPr>
              <a:t> ; </a:t>
            </a:r>
            <a:r>
              <a:rPr lang="nn-NO" sz="2800" dirty="0">
                <a:solidFill>
                  <a:srgbClr val="268BD2"/>
                </a:solidFill>
                <a:latin typeface="Consolas" panose="020B0609020204030204" pitchFamily="49" charset="0"/>
              </a:rPr>
              <a:t>i</a:t>
            </a:r>
            <a:r>
              <a:rPr lang="nn-NO" sz="2800" dirty="0">
                <a:solidFill>
                  <a:srgbClr val="859900"/>
                </a:solidFill>
                <a:latin typeface="Consolas" panose="020B0609020204030204" pitchFamily="49" charset="0"/>
              </a:rPr>
              <a:t>--</a:t>
            </a:r>
            <a:r>
              <a:rPr lang="nn-NO" sz="2800" dirty="0">
                <a:solidFill>
                  <a:srgbClr val="333333"/>
                </a:solidFill>
                <a:latin typeface="Consolas" panose="020B0609020204030204" pitchFamily="49" charset="0"/>
              </a:rPr>
              <a:t>){</a:t>
            </a:r>
          </a:p>
          <a:p>
            <a:pPr defTabSz="914400"/>
            <a:endParaRPr lang="nn-NO" sz="2800" dirty="0">
              <a:solidFill>
                <a:srgbClr val="333333"/>
              </a:solidFill>
              <a:latin typeface="Consolas" panose="020B0609020204030204" pitchFamily="49" charset="0"/>
            </a:endParaRPr>
          </a:p>
          <a:p>
            <a:pPr defTabSz="914400"/>
            <a:r>
              <a:rPr lang="nn-NO" sz="2800" dirty="0">
                <a:solidFill>
                  <a:srgbClr val="859900"/>
                </a:solidFill>
                <a:latin typeface="Consolas" panose="020B0609020204030204" pitchFamily="49" charset="0"/>
              </a:rPr>
              <a:t>	console</a:t>
            </a:r>
            <a:r>
              <a:rPr lang="nn-NO" sz="2800" dirty="0">
                <a:solidFill>
                  <a:srgbClr val="333333"/>
                </a:solidFill>
                <a:latin typeface="Consolas" panose="020B0609020204030204" pitchFamily="49" charset="0"/>
              </a:rPr>
              <a:t>.</a:t>
            </a:r>
            <a:r>
              <a:rPr lang="nn-NO" sz="2800" dirty="0">
                <a:solidFill>
                  <a:srgbClr val="268BD2"/>
                </a:solidFill>
                <a:latin typeface="Consolas" panose="020B0609020204030204" pitchFamily="49" charset="0"/>
              </a:rPr>
              <a:t>log</a:t>
            </a:r>
            <a:r>
              <a:rPr lang="nn-NO" sz="2800" dirty="0">
                <a:solidFill>
                  <a:srgbClr val="333333"/>
                </a:solidFill>
                <a:latin typeface="Consolas" panose="020B0609020204030204" pitchFamily="49" charset="0"/>
              </a:rPr>
              <a:t>(</a:t>
            </a:r>
            <a:r>
              <a:rPr lang="nn-NO" sz="2800" dirty="0">
                <a:solidFill>
                  <a:srgbClr val="268BD2"/>
                </a:solidFill>
                <a:latin typeface="Consolas" panose="020B0609020204030204" pitchFamily="49" charset="0"/>
              </a:rPr>
              <a:t>arr</a:t>
            </a:r>
            <a:r>
              <a:rPr lang="nn-NO" sz="2800" dirty="0">
                <a:solidFill>
                  <a:srgbClr val="333333"/>
                </a:solidFill>
                <a:latin typeface="Consolas" panose="020B0609020204030204" pitchFamily="49" charset="0"/>
              </a:rPr>
              <a:t>[</a:t>
            </a:r>
            <a:r>
              <a:rPr lang="nn-NO" sz="2800" dirty="0">
                <a:solidFill>
                  <a:srgbClr val="268BD2"/>
                </a:solidFill>
                <a:latin typeface="Consolas" panose="020B0609020204030204" pitchFamily="49" charset="0"/>
              </a:rPr>
              <a:t>i</a:t>
            </a:r>
            <a:r>
              <a:rPr lang="nn-NO" sz="2800" dirty="0">
                <a:solidFill>
                  <a:srgbClr val="333333"/>
                </a:solidFill>
                <a:latin typeface="Consolas" panose="020B0609020204030204" pitchFamily="49" charset="0"/>
              </a:rPr>
              <a:t>]);</a:t>
            </a:r>
          </a:p>
          <a:p>
            <a:pPr defTabSz="914400"/>
            <a:endParaRPr lang="nn-NO" sz="2800" dirty="0">
              <a:solidFill>
                <a:srgbClr val="333333"/>
              </a:solidFill>
              <a:latin typeface="Consolas" panose="020B0609020204030204" pitchFamily="49" charset="0"/>
            </a:endParaRPr>
          </a:p>
          <a:p>
            <a:pPr defTabSz="914400"/>
            <a:r>
              <a:rPr lang="nn-NO" sz="2800" dirty="0">
                <a:solidFill>
                  <a:srgbClr val="333333"/>
                </a:solidFill>
                <a:latin typeface="Consolas" panose="020B0609020204030204" pitchFamily="49" charset="0"/>
              </a:rPr>
              <a:t>}</a:t>
            </a:r>
          </a:p>
        </p:txBody>
      </p:sp>
      <p:sp>
        <p:nvSpPr>
          <p:cNvPr id="9" name="TextBox 8">
            <a:extLst>
              <a:ext uri="{FF2B5EF4-FFF2-40B4-BE49-F238E27FC236}">
                <a16:creationId xmlns:a16="http://schemas.microsoft.com/office/drawing/2014/main" id="{6356B0FA-4466-4B1D-BCE5-F19ACD24F962}"/>
              </a:ext>
            </a:extLst>
          </p:cNvPr>
          <p:cNvSpPr txBox="1"/>
          <p:nvPr/>
        </p:nvSpPr>
        <p:spPr>
          <a:xfrm>
            <a:off x="3954662" y="1136724"/>
            <a:ext cx="2741584" cy="523220"/>
          </a:xfrm>
          <a:prstGeom prst="rect">
            <a:avLst/>
          </a:prstGeom>
          <a:solidFill>
            <a:srgbClr val="70AD47"/>
          </a:solidFill>
          <a:ln>
            <a:solidFill>
              <a:srgbClr val="70AD47"/>
            </a:solidFill>
          </a:ln>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nl-BE" sz="2800" b="0" i="0" u="none" strike="noStrike" kern="0" cap="none" spc="0" normalizeH="0" baseline="0" noProof="0" dirty="0">
                <a:ln>
                  <a:noFill/>
                </a:ln>
                <a:solidFill>
                  <a:prstClr val="white"/>
                </a:solidFill>
                <a:effectLst/>
                <a:uLnTx/>
                <a:uFillTx/>
                <a:latin typeface="Segoe UI" panose="020B0502040204020203" pitchFamily="34" charset="0"/>
                <a:cs typeface="Segoe UI" panose="020B0502040204020203" pitchFamily="34" charset="0"/>
              </a:rPr>
              <a:t>Loop backwards</a:t>
            </a:r>
          </a:p>
        </p:txBody>
      </p:sp>
    </p:spTree>
    <p:extLst>
      <p:ext uri="{BB962C8B-B14F-4D97-AF65-F5344CB8AC3E}">
        <p14:creationId xmlns:p14="http://schemas.microsoft.com/office/powerpoint/2010/main" val="1525706845"/>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a:xfrm>
            <a:off x="1472399" y="2076363"/>
            <a:ext cx="6098400" cy="1274372"/>
          </a:xfrm>
        </p:spPr>
        <p:txBody>
          <a:bodyPr/>
          <a:lstStyle/>
          <a:p>
            <a:r>
              <a:rPr lang="nl-NL" dirty="0"/>
              <a:t>Performance</a:t>
            </a:r>
            <a:br>
              <a:rPr lang="nl-NL" dirty="0"/>
            </a:br>
            <a:r>
              <a:rPr lang="nl-NL" sz="3200" dirty="0">
                <a:solidFill>
                  <a:schemeClr val="bg1">
                    <a:lumMod val="65000"/>
                  </a:schemeClr>
                </a:solidFill>
              </a:rPr>
              <a:t>Document Object Model</a:t>
            </a:r>
            <a:endParaRPr lang="nl-NL" dirty="0">
              <a:solidFill>
                <a:schemeClr val="bg1">
                  <a:lumMod val="65000"/>
                </a:schemeClr>
              </a:solidFill>
            </a:endParaRPr>
          </a:p>
        </p:txBody>
      </p:sp>
      <p:sp>
        <p:nvSpPr>
          <p:cNvPr id="4" name="Tijdelijke aanduiding voor tekst 3"/>
          <p:cNvSpPr>
            <a:spLocks noGrp="1"/>
          </p:cNvSpPr>
          <p:nvPr>
            <p:ph type="body" sz="quarter" idx="10"/>
          </p:nvPr>
        </p:nvSpPr>
        <p:spPr>
          <a:xfrm>
            <a:off x="-196770" y="2075973"/>
            <a:ext cx="1554684" cy="1274762"/>
          </a:xfrm>
        </p:spPr>
        <p:txBody>
          <a:bodyPr/>
          <a:lstStyle/>
          <a:p>
            <a:r>
              <a:rPr lang="nl-NL" dirty="0"/>
              <a:t>12</a:t>
            </a:r>
          </a:p>
        </p:txBody>
      </p:sp>
    </p:spTree>
    <p:extLst>
      <p:ext uri="{BB962C8B-B14F-4D97-AF65-F5344CB8AC3E}">
        <p14:creationId xmlns:p14="http://schemas.microsoft.com/office/powerpoint/2010/main" val="2605621663"/>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453A174-3532-4B45-AB3F-D4EDCE7555D2}"/>
              </a:ext>
            </a:extLst>
          </p:cNvPr>
          <p:cNvSpPr/>
          <p:nvPr/>
        </p:nvSpPr>
        <p:spPr>
          <a:xfrm>
            <a:off x="2947988" y="955038"/>
            <a:ext cx="4806000" cy="2727962"/>
          </a:xfrm>
          <a:prstGeom prst="rect">
            <a:avLst/>
          </a:prstGeom>
          <a:solidFill>
            <a:sysClr val="windowText" lastClr="000000"/>
          </a:solidFill>
          <a:ln w="12700" cap="flat" cmpd="sng" algn="ctr">
            <a:solidFill>
              <a:sysClr val="windowText" lastClr="000000">
                <a:shade val="50000"/>
              </a:sysClr>
            </a:solidFill>
            <a:prstDash val="solid"/>
            <a:miter lim="800000"/>
          </a:ln>
          <a:effectLst>
            <a:outerShdw blurRad="127000" dist="76200" dir="3360000" algn="t"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B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6" name="Picture 2" descr="https://78.media.tumblr.com/tumblr_lgb02mCfLm1qe0eclo1_r5_500.gif">
            <a:extLst>
              <a:ext uri="{FF2B5EF4-FFF2-40B4-BE49-F238E27FC236}">
                <a16:creationId xmlns:a16="http://schemas.microsoft.com/office/drawing/2014/main" id="{84AF7C46-B480-4764-905A-B14FD4B9B6BD}"/>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2998788" y="955038"/>
            <a:ext cx="4762500" cy="2724151"/>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C315D666-F628-40C2-8F4A-3CFE4099B82B}"/>
              </a:ext>
            </a:extLst>
          </p:cNvPr>
          <p:cNvSpPr txBox="1"/>
          <p:nvPr/>
        </p:nvSpPr>
        <p:spPr>
          <a:xfrm>
            <a:off x="2541588" y="3916065"/>
            <a:ext cx="5977406" cy="461665"/>
          </a:xfrm>
          <a:prstGeom prst="rect">
            <a:avLst/>
          </a:prstGeom>
          <a:noFill/>
        </p:spPr>
        <p:txBody>
          <a:bodyPr wrap="none" rtlCol="0">
            <a:spAutoFit/>
          </a:bodyPr>
          <a:lstStyle/>
          <a:p>
            <a:pPr defTabSz="914400"/>
            <a:r>
              <a:rPr lang="nl-BE" sz="2400" b="1" dirty="0">
                <a:solidFill>
                  <a:prstClr val="black"/>
                </a:solidFill>
                <a:latin typeface="Segoe UI" panose="020B0502040204020203" pitchFamily="34" charset="0"/>
                <a:cs typeface="Segoe UI" panose="020B0502040204020203" pitchFamily="34" charset="0"/>
              </a:rPr>
              <a:t>THIS ISN’T A QUICKWIN BUT A BIGWIN</a:t>
            </a:r>
          </a:p>
        </p:txBody>
      </p:sp>
    </p:spTree>
    <p:extLst>
      <p:ext uri="{BB962C8B-B14F-4D97-AF65-F5344CB8AC3E}">
        <p14:creationId xmlns:p14="http://schemas.microsoft.com/office/powerpoint/2010/main" val="115628571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Image result for logo javascript png">
            <a:extLst>
              <a:ext uri="{FF2B5EF4-FFF2-40B4-BE49-F238E27FC236}">
                <a16:creationId xmlns:a16="http://schemas.microsoft.com/office/drawing/2014/main" id="{8345D118-D0C9-40F0-80B7-95BFE769B1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7536" y="2258725"/>
            <a:ext cx="1451148" cy="145114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88F9F9BE-BAE3-4085-97DB-6685FBCC065D}"/>
              </a:ext>
            </a:extLst>
          </p:cNvPr>
          <p:cNvSpPr txBox="1"/>
          <p:nvPr/>
        </p:nvSpPr>
        <p:spPr>
          <a:xfrm>
            <a:off x="4976726" y="2691911"/>
            <a:ext cx="728084" cy="584775"/>
          </a:xfrm>
          <a:prstGeom prst="rect">
            <a:avLst/>
          </a:prstGeom>
          <a:solidFill>
            <a:sysClr val="windowText" lastClr="000000"/>
          </a:solidFill>
          <a:ln>
            <a:solidFill>
              <a:sysClr val="windowText" lastClr="000000"/>
            </a:solidFill>
          </a:ln>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nl-BE" sz="3200" b="1" i="0" u="none" strike="noStrike" kern="0" cap="none" spc="0" normalizeH="0" baseline="0" noProof="0" dirty="0">
                <a:ln>
                  <a:noFill/>
                </a:ln>
                <a:solidFill>
                  <a:prstClr val="white"/>
                </a:solidFill>
                <a:effectLst/>
                <a:uLnTx/>
                <a:uFillTx/>
                <a:latin typeface="Calibri" panose="020F0502020204030204"/>
              </a:rPr>
              <a:t>!==</a:t>
            </a:r>
          </a:p>
        </p:txBody>
      </p:sp>
      <p:sp>
        <p:nvSpPr>
          <p:cNvPr id="4" name="Rectangle 3">
            <a:extLst>
              <a:ext uri="{FF2B5EF4-FFF2-40B4-BE49-F238E27FC236}">
                <a16:creationId xmlns:a16="http://schemas.microsoft.com/office/drawing/2014/main" id="{AE7C5253-08A2-4A29-862E-55E4A6B83E10}"/>
              </a:ext>
            </a:extLst>
          </p:cNvPr>
          <p:cNvSpPr/>
          <p:nvPr/>
        </p:nvSpPr>
        <p:spPr>
          <a:xfrm>
            <a:off x="7092852" y="2282738"/>
            <a:ext cx="1451148" cy="1451148"/>
          </a:xfrm>
          <a:prstGeom prst="rect">
            <a:avLst/>
          </a:prstGeom>
          <a:solidFill>
            <a:srgbClr val="ED7D31"/>
          </a:solidFill>
          <a:ln w="12700" cap="flat" cmpd="sng" algn="ctr">
            <a:solidFill>
              <a:srgbClr val="ED7D3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BE" sz="4000" b="1" i="0" u="none" strike="noStrike" kern="0" cap="none" spc="0" normalizeH="0" baseline="0" noProof="0" dirty="0">
                <a:ln>
                  <a:noFill/>
                </a:ln>
                <a:solidFill>
                  <a:prstClr val="white"/>
                </a:solidFill>
                <a:effectLst/>
                <a:uLnTx/>
                <a:uFillTx/>
                <a:latin typeface="Calibri" panose="020F0502020204030204"/>
                <a:ea typeface="+mn-ea"/>
                <a:cs typeface="+mn-cs"/>
              </a:rPr>
              <a:t>DOM</a:t>
            </a:r>
            <a:endParaRPr kumimoji="0" lang="nl-BE" sz="1800" b="1" i="0" u="none" strike="noStrike" kern="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684628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B79EB9B-FEE7-4D99-96F8-C7F2A732D295}"/>
              </a:ext>
            </a:extLst>
          </p:cNvPr>
          <p:cNvSpPr txBox="1"/>
          <p:nvPr/>
        </p:nvSpPr>
        <p:spPr>
          <a:xfrm>
            <a:off x="1045028" y="1207795"/>
            <a:ext cx="893193" cy="2646878"/>
          </a:xfrm>
          <a:prstGeom prst="rect">
            <a:avLst/>
          </a:prstGeom>
          <a:noFill/>
        </p:spPr>
        <p:txBody>
          <a:bodyPr wrap="none" rtlCol="0">
            <a:spAutoFit/>
          </a:bodyPr>
          <a:lstStyle/>
          <a:p>
            <a:r>
              <a:rPr lang="nl-BE" sz="16600" b="1" dirty="0"/>
              <a:t>!</a:t>
            </a:r>
            <a:endParaRPr lang="en-BE" sz="16600" b="1" dirty="0"/>
          </a:p>
        </p:txBody>
      </p:sp>
      <p:sp>
        <p:nvSpPr>
          <p:cNvPr id="5" name="TextBox 4">
            <a:extLst>
              <a:ext uri="{FF2B5EF4-FFF2-40B4-BE49-F238E27FC236}">
                <a16:creationId xmlns:a16="http://schemas.microsoft.com/office/drawing/2014/main" id="{2E553CC1-9EFC-4847-B756-B5942BC62C85}"/>
              </a:ext>
            </a:extLst>
          </p:cNvPr>
          <p:cNvSpPr txBox="1"/>
          <p:nvPr/>
        </p:nvSpPr>
        <p:spPr>
          <a:xfrm>
            <a:off x="1845839" y="1896954"/>
            <a:ext cx="6331990" cy="584775"/>
          </a:xfrm>
          <a:prstGeom prst="rect">
            <a:avLst/>
          </a:prstGeom>
          <a:noFill/>
        </p:spPr>
        <p:txBody>
          <a:bodyPr wrap="none" rtlCol="0">
            <a:spAutoFit/>
          </a:bodyPr>
          <a:lstStyle/>
          <a:p>
            <a:r>
              <a:rPr lang="nl-BE" sz="3200" dirty="0"/>
              <a:t>TypeScript </a:t>
            </a:r>
            <a:r>
              <a:rPr lang="nl-BE" sz="3200" b="1" u="sng" dirty="0"/>
              <a:t>is not </a:t>
            </a:r>
            <a:r>
              <a:rPr lang="nl-BE" sz="3200" dirty="0"/>
              <a:t>a new language</a:t>
            </a:r>
            <a:endParaRPr lang="en-BE" sz="3200" dirty="0"/>
          </a:p>
        </p:txBody>
      </p:sp>
      <p:sp>
        <p:nvSpPr>
          <p:cNvPr id="6" name="TextBox 5">
            <a:extLst>
              <a:ext uri="{FF2B5EF4-FFF2-40B4-BE49-F238E27FC236}">
                <a16:creationId xmlns:a16="http://schemas.microsoft.com/office/drawing/2014/main" id="{A1EE3D96-CE93-48AF-8FFC-DF9138A8834B}"/>
              </a:ext>
            </a:extLst>
          </p:cNvPr>
          <p:cNvSpPr txBox="1"/>
          <p:nvPr/>
        </p:nvSpPr>
        <p:spPr>
          <a:xfrm>
            <a:off x="1845839" y="2572574"/>
            <a:ext cx="7221657" cy="584775"/>
          </a:xfrm>
          <a:prstGeom prst="rect">
            <a:avLst/>
          </a:prstGeom>
          <a:noFill/>
        </p:spPr>
        <p:txBody>
          <a:bodyPr wrap="none" rtlCol="0">
            <a:spAutoFit/>
          </a:bodyPr>
          <a:lstStyle/>
          <a:p>
            <a:r>
              <a:rPr lang="nl-BE" sz="3200" dirty="0"/>
              <a:t>TypeScript </a:t>
            </a:r>
            <a:r>
              <a:rPr lang="nl-BE" sz="3200" b="1" u="sng" dirty="0"/>
              <a:t>is a superset</a:t>
            </a:r>
            <a:r>
              <a:rPr lang="nl-BE" sz="3200" dirty="0"/>
              <a:t> of JavaScript</a:t>
            </a:r>
            <a:endParaRPr lang="en-BE" sz="3200" dirty="0"/>
          </a:p>
        </p:txBody>
      </p:sp>
    </p:spTree>
    <p:extLst>
      <p:ext uri="{BB962C8B-B14F-4D97-AF65-F5344CB8AC3E}">
        <p14:creationId xmlns:p14="http://schemas.microsoft.com/office/powerpoint/2010/main" val="2447208512"/>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F5737A0-6161-4786-9C14-24AD2431A9A2}"/>
              </a:ext>
            </a:extLst>
          </p:cNvPr>
          <p:cNvPicPr>
            <a:picLocks noChangeAspect="1"/>
          </p:cNvPicPr>
          <p:nvPr/>
        </p:nvPicPr>
        <p:blipFill>
          <a:blip r:embed="rId2"/>
          <a:stretch>
            <a:fillRect/>
          </a:stretch>
        </p:blipFill>
        <p:spPr>
          <a:xfrm>
            <a:off x="160403" y="1827213"/>
            <a:ext cx="4489385" cy="2362200"/>
          </a:xfrm>
          <a:prstGeom prst="rect">
            <a:avLst/>
          </a:prstGeom>
        </p:spPr>
      </p:pic>
      <p:pic>
        <p:nvPicPr>
          <p:cNvPr id="3" name="Picture 2">
            <a:extLst>
              <a:ext uri="{FF2B5EF4-FFF2-40B4-BE49-F238E27FC236}">
                <a16:creationId xmlns:a16="http://schemas.microsoft.com/office/drawing/2014/main" id="{704E7B94-1361-4EEF-935F-79DED34A8E89}"/>
              </a:ext>
            </a:extLst>
          </p:cNvPr>
          <p:cNvPicPr>
            <a:picLocks noChangeAspect="1"/>
          </p:cNvPicPr>
          <p:nvPr/>
        </p:nvPicPr>
        <p:blipFill>
          <a:blip r:embed="rId3"/>
          <a:stretch>
            <a:fillRect/>
          </a:stretch>
        </p:blipFill>
        <p:spPr>
          <a:xfrm>
            <a:off x="6104003" y="1827213"/>
            <a:ext cx="4489385" cy="2362200"/>
          </a:xfrm>
          <a:prstGeom prst="rect">
            <a:avLst/>
          </a:prstGeom>
        </p:spPr>
      </p:pic>
      <p:sp>
        <p:nvSpPr>
          <p:cNvPr id="4" name="TextBox 3">
            <a:extLst>
              <a:ext uri="{FF2B5EF4-FFF2-40B4-BE49-F238E27FC236}">
                <a16:creationId xmlns:a16="http://schemas.microsoft.com/office/drawing/2014/main" id="{2BF1D36A-66D1-40D8-999E-D5CDE5070A87}"/>
              </a:ext>
            </a:extLst>
          </p:cNvPr>
          <p:cNvSpPr txBox="1"/>
          <p:nvPr/>
        </p:nvSpPr>
        <p:spPr>
          <a:xfrm>
            <a:off x="4978466" y="2612651"/>
            <a:ext cx="728084" cy="584775"/>
          </a:xfrm>
          <a:prstGeom prst="rect">
            <a:avLst/>
          </a:prstGeom>
          <a:solidFill>
            <a:sysClr val="windowText" lastClr="000000"/>
          </a:solidFill>
          <a:ln>
            <a:solidFill>
              <a:sysClr val="windowText" lastClr="000000"/>
            </a:solidFill>
          </a:ln>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nl-BE" sz="3200" b="1" i="0" u="none" strike="noStrike" kern="0" cap="none" spc="0" normalizeH="0" baseline="0" noProof="0" dirty="0">
                <a:ln>
                  <a:noFill/>
                </a:ln>
                <a:solidFill>
                  <a:prstClr val="white"/>
                </a:solidFill>
                <a:effectLst/>
                <a:uLnTx/>
                <a:uFillTx/>
                <a:latin typeface="Calibri" panose="020F0502020204030204"/>
              </a:rPr>
              <a:t>!==</a:t>
            </a:r>
          </a:p>
        </p:txBody>
      </p:sp>
    </p:spTree>
    <p:extLst>
      <p:ext uri="{BB962C8B-B14F-4D97-AF65-F5344CB8AC3E}">
        <p14:creationId xmlns:p14="http://schemas.microsoft.com/office/powerpoint/2010/main" val="291624804"/>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9A4073A-CE46-41AE-8A06-9F0EC5033E60}"/>
              </a:ext>
            </a:extLst>
          </p:cNvPr>
          <p:cNvSpPr/>
          <p:nvPr/>
        </p:nvSpPr>
        <p:spPr>
          <a:xfrm>
            <a:off x="7429499" y="1889422"/>
            <a:ext cx="3960000" cy="2232000"/>
          </a:xfrm>
          <a:prstGeom prst="rect">
            <a:avLst/>
          </a:prstGeom>
          <a:solidFill>
            <a:sysClr val="windowText" lastClr="000000"/>
          </a:solidFill>
          <a:ln w="12700" cap="flat" cmpd="sng" algn="ctr">
            <a:solidFill>
              <a:sysClr val="windowText" lastClr="000000">
                <a:shade val="50000"/>
              </a:sysClr>
            </a:solidFill>
            <a:prstDash val="solid"/>
            <a:miter lim="800000"/>
          </a:ln>
          <a:effectLst>
            <a:outerShdw blurRad="127000" dist="76200" dir="3360000" algn="t"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B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 name="Rectangle 2">
            <a:extLst>
              <a:ext uri="{FF2B5EF4-FFF2-40B4-BE49-F238E27FC236}">
                <a16:creationId xmlns:a16="http://schemas.microsoft.com/office/drawing/2014/main" id="{68965B1D-1F0B-4722-99FF-2EC2DF541195}"/>
              </a:ext>
            </a:extLst>
          </p:cNvPr>
          <p:cNvSpPr/>
          <p:nvPr/>
        </p:nvSpPr>
        <p:spPr>
          <a:xfrm>
            <a:off x="165100" y="1577152"/>
            <a:ext cx="8178800" cy="2862322"/>
          </a:xfrm>
          <a:prstGeom prst="rect">
            <a:avLst/>
          </a:prstGeom>
        </p:spPr>
        <p:txBody>
          <a:bodyPr wrap="square">
            <a:spAutoFit/>
          </a:bodyPr>
          <a:lstStyle/>
          <a:p>
            <a:pPr defTabSz="914400"/>
            <a:r>
              <a:rPr lang="nl-BE" sz="2000" b="1" dirty="0">
                <a:solidFill>
                  <a:srgbClr val="073642"/>
                </a:solidFill>
                <a:latin typeface="Consolas" panose="020B0609020204030204" pitchFamily="49" charset="0"/>
              </a:rPr>
              <a:t>function</a:t>
            </a:r>
            <a:r>
              <a:rPr lang="nl-BE" sz="2000" dirty="0">
                <a:solidFill>
                  <a:srgbClr val="333333"/>
                </a:solidFill>
                <a:latin typeface="Consolas" panose="020B0609020204030204" pitchFamily="49" charset="0"/>
              </a:rPr>
              <a:t> </a:t>
            </a:r>
            <a:r>
              <a:rPr lang="nl-BE" sz="2000" dirty="0">
                <a:solidFill>
                  <a:srgbClr val="268BD2"/>
                </a:solidFill>
                <a:latin typeface="Consolas" panose="020B0609020204030204" pitchFamily="49" charset="0"/>
              </a:rPr>
              <a:t>OHMY</a:t>
            </a:r>
            <a:r>
              <a:rPr lang="nl-BE" sz="2000" dirty="0">
                <a:solidFill>
                  <a:srgbClr val="333333"/>
                </a:solidFill>
                <a:latin typeface="Consolas" panose="020B0609020204030204" pitchFamily="49" charset="0"/>
              </a:rPr>
              <a:t>(){</a:t>
            </a:r>
          </a:p>
          <a:p>
            <a:pPr defTabSz="914400"/>
            <a:endParaRPr lang="nl-BE" sz="2000" dirty="0">
              <a:solidFill>
                <a:srgbClr val="333333"/>
              </a:solidFill>
              <a:latin typeface="Consolas" panose="020B0609020204030204" pitchFamily="49" charset="0"/>
            </a:endParaRPr>
          </a:p>
          <a:p>
            <a:pPr lvl="1" defTabSz="914400"/>
            <a:r>
              <a:rPr lang="nl-BE" sz="2000" dirty="0">
                <a:solidFill>
                  <a:srgbClr val="859900"/>
                </a:solidFill>
                <a:latin typeface="Consolas" panose="020B0609020204030204" pitchFamily="49" charset="0"/>
              </a:rPr>
              <a:t>for</a:t>
            </a:r>
            <a:r>
              <a:rPr lang="nl-BE" sz="2000" dirty="0">
                <a:solidFill>
                  <a:srgbClr val="333333"/>
                </a:solidFill>
                <a:latin typeface="Consolas" panose="020B0609020204030204" pitchFamily="49" charset="0"/>
              </a:rPr>
              <a:t>(</a:t>
            </a:r>
            <a:r>
              <a:rPr lang="nl-BE" sz="2000" b="1" dirty="0">
                <a:solidFill>
                  <a:srgbClr val="073642"/>
                </a:solidFill>
                <a:latin typeface="Consolas" panose="020B0609020204030204" pitchFamily="49" charset="0"/>
              </a:rPr>
              <a:t>let</a:t>
            </a:r>
            <a:r>
              <a:rPr lang="nl-BE" sz="2000" dirty="0">
                <a:solidFill>
                  <a:srgbClr val="333333"/>
                </a:solidFill>
                <a:latin typeface="Consolas" panose="020B0609020204030204" pitchFamily="49" charset="0"/>
              </a:rPr>
              <a:t> </a:t>
            </a:r>
            <a:r>
              <a:rPr lang="nl-BE" sz="2000" dirty="0">
                <a:solidFill>
                  <a:srgbClr val="268BD2"/>
                </a:solidFill>
                <a:latin typeface="Consolas" panose="020B0609020204030204" pitchFamily="49" charset="0"/>
              </a:rPr>
              <a:t>i</a:t>
            </a:r>
            <a:r>
              <a:rPr lang="nl-BE" sz="2000" dirty="0">
                <a:solidFill>
                  <a:srgbClr val="333333"/>
                </a:solidFill>
                <a:latin typeface="Consolas" panose="020B0609020204030204" pitchFamily="49" charset="0"/>
              </a:rPr>
              <a:t> </a:t>
            </a:r>
            <a:r>
              <a:rPr lang="nl-BE" sz="2000" dirty="0">
                <a:solidFill>
                  <a:srgbClr val="859900"/>
                </a:solidFill>
                <a:latin typeface="Consolas" panose="020B0609020204030204" pitchFamily="49" charset="0"/>
              </a:rPr>
              <a:t>=</a:t>
            </a:r>
            <a:r>
              <a:rPr lang="nl-BE" sz="2000" dirty="0">
                <a:solidFill>
                  <a:srgbClr val="333333"/>
                </a:solidFill>
                <a:latin typeface="Consolas" panose="020B0609020204030204" pitchFamily="49" charset="0"/>
              </a:rPr>
              <a:t> </a:t>
            </a:r>
            <a:r>
              <a:rPr lang="nl-BE" sz="2000" dirty="0">
                <a:solidFill>
                  <a:srgbClr val="D33682"/>
                </a:solidFill>
                <a:latin typeface="Consolas" panose="020B0609020204030204" pitchFamily="49" charset="0"/>
              </a:rPr>
              <a:t>0</a:t>
            </a:r>
            <a:r>
              <a:rPr lang="nl-BE" sz="2000" dirty="0">
                <a:solidFill>
                  <a:srgbClr val="333333"/>
                </a:solidFill>
                <a:latin typeface="Consolas" panose="020B0609020204030204" pitchFamily="49" charset="0"/>
              </a:rPr>
              <a:t> ; </a:t>
            </a:r>
            <a:r>
              <a:rPr lang="nl-BE" sz="2000" dirty="0">
                <a:solidFill>
                  <a:srgbClr val="268BD2"/>
                </a:solidFill>
                <a:latin typeface="Consolas" panose="020B0609020204030204" pitchFamily="49" charset="0"/>
              </a:rPr>
              <a:t>i</a:t>
            </a:r>
            <a:r>
              <a:rPr lang="nl-BE" sz="2000" dirty="0">
                <a:solidFill>
                  <a:srgbClr val="333333"/>
                </a:solidFill>
                <a:latin typeface="Consolas" panose="020B0609020204030204" pitchFamily="49" charset="0"/>
              </a:rPr>
              <a:t> </a:t>
            </a:r>
            <a:r>
              <a:rPr lang="nl-BE" sz="2000" dirty="0">
                <a:solidFill>
                  <a:srgbClr val="859900"/>
                </a:solidFill>
                <a:latin typeface="Consolas" panose="020B0609020204030204" pitchFamily="49" charset="0"/>
              </a:rPr>
              <a:t>&lt;</a:t>
            </a:r>
            <a:r>
              <a:rPr lang="nl-BE" sz="2000" dirty="0">
                <a:solidFill>
                  <a:srgbClr val="333333"/>
                </a:solidFill>
                <a:latin typeface="Consolas" panose="020B0609020204030204" pitchFamily="49" charset="0"/>
              </a:rPr>
              <a:t> </a:t>
            </a:r>
            <a:r>
              <a:rPr lang="nl-BE" sz="2000" dirty="0">
                <a:solidFill>
                  <a:srgbClr val="D33682"/>
                </a:solidFill>
                <a:latin typeface="Consolas" panose="020B0609020204030204" pitchFamily="49" charset="0"/>
              </a:rPr>
              <a:t>1000</a:t>
            </a:r>
            <a:r>
              <a:rPr lang="nl-BE" sz="2000" dirty="0">
                <a:solidFill>
                  <a:srgbClr val="333333"/>
                </a:solidFill>
                <a:latin typeface="Consolas" panose="020B0609020204030204" pitchFamily="49" charset="0"/>
              </a:rPr>
              <a:t> ; </a:t>
            </a:r>
            <a:r>
              <a:rPr lang="nl-BE" sz="2000" dirty="0">
                <a:solidFill>
                  <a:srgbClr val="268BD2"/>
                </a:solidFill>
                <a:latin typeface="Consolas" panose="020B0609020204030204" pitchFamily="49" charset="0"/>
              </a:rPr>
              <a:t>i</a:t>
            </a:r>
            <a:r>
              <a:rPr lang="nl-BE" sz="2000" dirty="0">
                <a:solidFill>
                  <a:srgbClr val="859900"/>
                </a:solidFill>
                <a:latin typeface="Consolas" panose="020B0609020204030204" pitchFamily="49" charset="0"/>
              </a:rPr>
              <a:t>++</a:t>
            </a:r>
            <a:r>
              <a:rPr lang="nl-BE" sz="2000" dirty="0">
                <a:solidFill>
                  <a:srgbClr val="333333"/>
                </a:solidFill>
                <a:latin typeface="Consolas" panose="020B0609020204030204" pitchFamily="49" charset="0"/>
              </a:rPr>
              <a:t>){</a:t>
            </a:r>
          </a:p>
          <a:p>
            <a:pPr lvl="1" defTabSz="914400"/>
            <a:endParaRPr lang="nl-BE" sz="2000" dirty="0">
              <a:solidFill>
                <a:srgbClr val="333333"/>
              </a:solidFill>
              <a:latin typeface="Consolas" panose="020B0609020204030204" pitchFamily="49" charset="0"/>
            </a:endParaRPr>
          </a:p>
          <a:p>
            <a:pPr lvl="1" defTabSz="914400"/>
            <a:r>
              <a:rPr lang="nl-BE" sz="2000" dirty="0">
                <a:solidFill>
                  <a:srgbClr val="333333"/>
                </a:solidFill>
                <a:latin typeface="Consolas" panose="020B0609020204030204" pitchFamily="49" charset="0"/>
              </a:rPr>
              <a:t>	document.</a:t>
            </a:r>
            <a:r>
              <a:rPr lang="nl-BE" sz="2000" dirty="0">
                <a:solidFill>
                  <a:srgbClr val="268BD2"/>
                </a:solidFill>
                <a:latin typeface="Consolas" panose="020B0609020204030204" pitchFamily="49" charset="0"/>
              </a:rPr>
              <a:t>getElementById</a:t>
            </a:r>
            <a:r>
              <a:rPr lang="nl-BE" sz="2000" dirty="0">
                <a:solidFill>
                  <a:srgbClr val="333333"/>
                </a:solidFill>
                <a:latin typeface="Consolas" panose="020B0609020204030204" pitchFamily="49" charset="0"/>
              </a:rPr>
              <a:t>(</a:t>
            </a:r>
            <a:r>
              <a:rPr lang="nl-BE" sz="2000" dirty="0">
                <a:solidFill>
                  <a:srgbClr val="2AA198"/>
                </a:solidFill>
                <a:latin typeface="Consolas" panose="020B0609020204030204" pitchFamily="49" charset="0"/>
              </a:rPr>
              <a:t>"an_element"</a:t>
            </a:r>
            <a:r>
              <a:rPr lang="nl-BE" sz="2000" dirty="0">
                <a:solidFill>
                  <a:srgbClr val="333333"/>
                </a:solidFill>
                <a:latin typeface="Consolas" panose="020B0609020204030204" pitchFamily="49" charset="0"/>
              </a:rPr>
              <a:t>);</a:t>
            </a:r>
          </a:p>
          <a:p>
            <a:pPr lvl="1" defTabSz="914400"/>
            <a:endParaRPr lang="nl-BE" sz="2000" dirty="0">
              <a:solidFill>
                <a:srgbClr val="333333"/>
              </a:solidFill>
              <a:latin typeface="Consolas" panose="020B0609020204030204" pitchFamily="49" charset="0"/>
            </a:endParaRPr>
          </a:p>
          <a:p>
            <a:pPr lvl="1" defTabSz="914400"/>
            <a:r>
              <a:rPr lang="nl-BE" sz="2000" dirty="0">
                <a:solidFill>
                  <a:srgbClr val="333333"/>
                </a:solidFill>
                <a:latin typeface="Consolas" panose="020B0609020204030204" pitchFamily="49" charset="0"/>
              </a:rPr>
              <a:t>}</a:t>
            </a:r>
          </a:p>
          <a:p>
            <a:pPr lvl="1" defTabSz="914400"/>
            <a:endParaRPr lang="nl-BE" sz="2000" dirty="0">
              <a:solidFill>
                <a:srgbClr val="333333"/>
              </a:solidFill>
              <a:latin typeface="Consolas" panose="020B0609020204030204" pitchFamily="49" charset="0"/>
            </a:endParaRPr>
          </a:p>
          <a:p>
            <a:pPr defTabSz="914400"/>
            <a:r>
              <a:rPr lang="nl-BE" sz="2000" dirty="0">
                <a:solidFill>
                  <a:srgbClr val="333333"/>
                </a:solidFill>
                <a:latin typeface="Consolas" panose="020B0609020204030204" pitchFamily="49" charset="0"/>
              </a:rPr>
              <a:t>}</a:t>
            </a:r>
          </a:p>
        </p:txBody>
      </p:sp>
      <p:pic>
        <p:nvPicPr>
          <p:cNvPr id="4" name="Picture 2" descr="Image result for animated going crazy oh my god">
            <a:extLst>
              <a:ext uri="{FF2B5EF4-FFF2-40B4-BE49-F238E27FC236}">
                <a16:creationId xmlns:a16="http://schemas.microsoft.com/office/drawing/2014/main" id="{60BF5A72-70AF-4E38-964D-E0BDBF24F816}"/>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7429499" y="1889422"/>
            <a:ext cx="3978275" cy="22377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7708973"/>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F5D4F0-6324-4A30-8C69-6545F0BBE817}"/>
              </a:ext>
            </a:extLst>
          </p:cNvPr>
          <p:cNvSpPr>
            <a:spLocks noGrp="1"/>
          </p:cNvSpPr>
          <p:nvPr>
            <p:ph type="title"/>
          </p:nvPr>
        </p:nvSpPr>
        <p:spPr/>
        <p:txBody>
          <a:bodyPr/>
          <a:lstStyle/>
          <a:p>
            <a:r>
              <a:rPr lang="nl-BE" dirty="0"/>
              <a:t>Critical Rendering Path</a:t>
            </a:r>
            <a:endParaRPr lang="en-BE" dirty="0"/>
          </a:p>
        </p:txBody>
      </p:sp>
      <p:sp>
        <p:nvSpPr>
          <p:cNvPr id="4" name="Down Arrow 8">
            <a:extLst>
              <a:ext uri="{FF2B5EF4-FFF2-40B4-BE49-F238E27FC236}">
                <a16:creationId xmlns:a16="http://schemas.microsoft.com/office/drawing/2014/main" id="{CD52C0A2-B345-466E-9649-48211033B03E}"/>
              </a:ext>
            </a:extLst>
          </p:cNvPr>
          <p:cNvSpPr/>
          <p:nvPr/>
        </p:nvSpPr>
        <p:spPr>
          <a:xfrm>
            <a:off x="5328271" y="1600200"/>
            <a:ext cx="103533" cy="390940"/>
          </a:xfrm>
          <a:prstGeom prst="downArrow">
            <a:avLst>
              <a:gd name="adj1" fmla="val 50000"/>
              <a:gd name="adj2" fmla="val 100600"/>
            </a:avLst>
          </a:prstGeom>
          <a:solidFill>
            <a:srgbClr val="ED7D31"/>
          </a:solidFill>
          <a:ln w="12700" cap="flat" cmpd="sng" algn="ctr">
            <a:solidFill>
              <a:srgbClr val="ED7D31">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B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 name="Down Arrow 9">
            <a:extLst>
              <a:ext uri="{FF2B5EF4-FFF2-40B4-BE49-F238E27FC236}">
                <a16:creationId xmlns:a16="http://schemas.microsoft.com/office/drawing/2014/main" id="{FAF51EAF-FFE0-4AF9-9665-F6FF6C7DAE39}"/>
              </a:ext>
            </a:extLst>
          </p:cNvPr>
          <p:cNvSpPr/>
          <p:nvPr/>
        </p:nvSpPr>
        <p:spPr>
          <a:xfrm>
            <a:off x="5328270" y="2607366"/>
            <a:ext cx="103533" cy="390940"/>
          </a:xfrm>
          <a:prstGeom prst="downArrow">
            <a:avLst>
              <a:gd name="adj1" fmla="val 50000"/>
              <a:gd name="adj2" fmla="val 100600"/>
            </a:avLst>
          </a:prstGeom>
          <a:solidFill>
            <a:srgbClr val="ED7D31"/>
          </a:solidFill>
          <a:ln w="12700" cap="flat" cmpd="sng" algn="ctr">
            <a:solidFill>
              <a:srgbClr val="ED7D31">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B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 name="Down Arrow 10">
            <a:extLst>
              <a:ext uri="{FF2B5EF4-FFF2-40B4-BE49-F238E27FC236}">
                <a16:creationId xmlns:a16="http://schemas.microsoft.com/office/drawing/2014/main" id="{F43BCAFE-D969-44A1-BFC8-7343D6E60B64}"/>
              </a:ext>
            </a:extLst>
          </p:cNvPr>
          <p:cNvSpPr/>
          <p:nvPr/>
        </p:nvSpPr>
        <p:spPr>
          <a:xfrm>
            <a:off x="5328271" y="3614532"/>
            <a:ext cx="103533" cy="390940"/>
          </a:xfrm>
          <a:prstGeom prst="downArrow">
            <a:avLst>
              <a:gd name="adj1" fmla="val 50000"/>
              <a:gd name="adj2" fmla="val 100600"/>
            </a:avLst>
          </a:prstGeom>
          <a:solidFill>
            <a:srgbClr val="ED7D31"/>
          </a:solidFill>
          <a:ln w="12700" cap="flat" cmpd="sng" algn="ctr">
            <a:solidFill>
              <a:srgbClr val="ED7D31">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B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 name="Down Arrow 11">
            <a:extLst>
              <a:ext uri="{FF2B5EF4-FFF2-40B4-BE49-F238E27FC236}">
                <a16:creationId xmlns:a16="http://schemas.microsoft.com/office/drawing/2014/main" id="{1950E163-FFBB-48E3-A689-890454F3FA77}"/>
              </a:ext>
            </a:extLst>
          </p:cNvPr>
          <p:cNvSpPr/>
          <p:nvPr/>
        </p:nvSpPr>
        <p:spPr>
          <a:xfrm>
            <a:off x="5328269" y="4621698"/>
            <a:ext cx="103533" cy="390940"/>
          </a:xfrm>
          <a:prstGeom prst="downArrow">
            <a:avLst>
              <a:gd name="adj1" fmla="val 50000"/>
              <a:gd name="adj2" fmla="val 100600"/>
            </a:avLst>
          </a:prstGeom>
          <a:solidFill>
            <a:srgbClr val="ED7D31"/>
          </a:solidFill>
          <a:ln w="12700" cap="flat" cmpd="sng" algn="ctr">
            <a:solidFill>
              <a:srgbClr val="ED7D31">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B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E1200724-AA09-4E6D-9036-6F15E2E4CC28}"/>
              </a:ext>
            </a:extLst>
          </p:cNvPr>
          <p:cNvSpPr/>
          <p:nvPr/>
        </p:nvSpPr>
        <p:spPr>
          <a:xfrm>
            <a:off x="4306612" y="983974"/>
            <a:ext cx="2146852" cy="616226"/>
          </a:xfrm>
          <a:prstGeom prst="rect">
            <a:avLst/>
          </a:prstGeom>
          <a:solidFill>
            <a:srgbClr val="5B9BD5">
              <a:lumMod val="50000"/>
            </a:srgbClr>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BE" sz="1800" b="0" i="0" u="none" strike="noStrike" kern="0" cap="none" spc="0" normalizeH="0" baseline="0" noProof="0" dirty="0">
                <a:ln>
                  <a:noFill/>
                </a:ln>
                <a:solidFill>
                  <a:prstClr val="white"/>
                </a:solidFill>
                <a:effectLst/>
                <a:uLnTx/>
                <a:uFillTx/>
                <a:latin typeface="Calibri" panose="020F0502020204030204"/>
                <a:ea typeface="+mn-ea"/>
                <a:cs typeface="+mn-cs"/>
              </a:rPr>
              <a:t>DOM</a:t>
            </a:r>
          </a:p>
        </p:txBody>
      </p:sp>
      <p:sp>
        <p:nvSpPr>
          <p:cNvPr id="9" name="Rectangle 8">
            <a:extLst>
              <a:ext uri="{FF2B5EF4-FFF2-40B4-BE49-F238E27FC236}">
                <a16:creationId xmlns:a16="http://schemas.microsoft.com/office/drawing/2014/main" id="{0C085E0A-656A-4148-834C-6EB281EFEB24}"/>
              </a:ext>
            </a:extLst>
          </p:cNvPr>
          <p:cNvSpPr/>
          <p:nvPr/>
        </p:nvSpPr>
        <p:spPr>
          <a:xfrm>
            <a:off x="4306612" y="1991140"/>
            <a:ext cx="2146852" cy="616226"/>
          </a:xfrm>
          <a:prstGeom prst="rect">
            <a:avLst/>
          </a:prstGeom>
          <a:solidFill>
            <a:srgbClr val="265F92"/>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BE" sz="1800" b="0" i="0" u="none" strike="noStrike" kern="0" cap="none" spc="0" normalizeH="0" baseline="0" noProof="0" dirty="0">
                <a:ln>
                  <a:noFill/>
                </a:ln>
                <a:solidFill>
                  <a:prstClr val="white"/>
                </a:solidFill>
                <a:effectLst/>
                <a:uLnTx/>
                <a:uFillTx/>
                <a:latin typeface="Calibri" panose="020F0502020204030204"/>
                <a:ea typeface="+mn-ea"/>
                <a:cs typeface="+mn-cs"/>
              </a:rPr>
              <a:t>CSSOM</a:t>
            </a:r>
          </a:p>
        </p:txBody>
      </p:sp>
      <p:sp>
        <p:nvSpPr>
          <p:cNvPr id="10" name="Rectangle 9">
            <a:extLst>
              <a:ext uri="{FF2B5EF4-FFF2-40B4-BE49-F238E27FC236}">
                <a16:creationId xmlns:a16="http://schemas.microsoft.com/office/drawing/2014/main" id="{1F8586FF-7594-449B-8C3B-C4C9345E35C8}"/>
              </a:ext>
            </a:extLst>
          </p:cNvPr>
          <p:cNvSpPr/>
          <p:nvPr/>
        </p:nvSpPr>
        <p:spPr>
          <a:xfrm>
            <a:off x="4306612" y="2998306"/>
            <a:ext cx="2146852" cy="616226"/>
          </a:xfrm>
          <a:prstGeom prst="rect">
            <a:avLst/>
          </a:prstGeom>
          <a:solidFill>
            <a:srgbClr val="2B6CA7"/>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BE" sz="1800" b="0" i="0" u="none" strike="noStrike" kern="0" cap="none" spc="0" normalizeH="0" baseline="0" noProof="0" dirty="0">
                <a:ln>
                  <a:noFill/>
                </a:ln>
                <a:solidFill>
                  <a:prstClr val="white"/>
                </a:solidFill>
                <a:effectLst/>
                <a:uLnTx/>
                <a:uFillTx/>
                <a:latin typeface="Calibri" panose="020F0502020204030204"/>
                <a:ea typeface="+mn-ea"/>
                <a:cs typeface="+mn-cs"/>
              </a:rPr>
              <a:t>RENDER TREE</a:t>
            </a:r>
          </a:p>
        </p:txBody>
      </p:sp>
      <p:sp>
        <p:nvSpPr>
          <p:cNvPr id="11" name="Rectangle 10">
            <a:extLst>
              <a:ext uri="{FF2B5EF4-FFF2-40B4-BE49-F238E27FC236}">
                <a16:creationId xmlns:a16="http://schemas.microsoft.com/office/drawing/2014/main" id="{AC3DC1B6-902A-4024-BAAC-0849BCFA6FD2}"/>
              </a:ext>
            </a:extLst>
          </p:cNvPr>
          <p:cNvSpPr/>
          <p:nvPr/>
        </p:nvSpPr>
        <p:spPr>
          <a:xfrm>
            <a:off x="4306612" y="4005472"/>
            <a:ext cx="2146852" cy="616226"/>
          </a:xfrm>
          <a:prstGeom prst="rect">
            <a:avLst/>
          </a:prstGeom>
          <a:solidFill>
            <a:srgbClr val="337EC3"/>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BE" sz="1800" b="0" i="0" u="none" strike="noStrike" kern="0" cap="none" spc="0" normalizeH="0" baseline="0" noProof="0" dirty="0">
                <a:ln>
                  <a:noFill/>
                </a:ln>
                <a:solidFill>
                  <a:prstClr val="white"/>
                </a:solidFill>
                <a:effectLst/>
                <a:uLnTx/>
                <a:uFillTx/>
                <a:latin typeface="Calibri" panose="020F0502020204030204"/>
                <a:ea typeface="+mn-ea"/>
                <a:cs typeface="+mn-cs"/>
              </a:rPr>
              <a:t>LAYOUT</a:t>
            </a:r>
          </a:p>
        </p:txBody>
      </p:sp>
      <p:sp>
        <p:nvSpPr>
          <p:cNvPr id="12" name="Rectangle 11">
            <a:extLst>
              <a:ext uri="{FF2B5EF4-FFF2-40B4-BE49-F238E27FC236}">
                <a16:creationId xmlns:a16="http://schemas.microsoft.com/office/drawing/2014/main" id="{0DA9F9B3-46CE-4AE6-97D7-F4CFBA00054E}"/>
              </a:ext>
            </a:extLst>
          </p:cNvPr>
          <p:cNvSpPr/>
          <p:nvPr/>
        </p:nvSpPr>
        <p:spPr>
          <a:xfrm>
            <a:off x="4306612" y="5012638"/>
            <a:ext cx="2146852" cy="616226"/>
          </a:xfrm>
          <a:prstGeom prst="rect">
            <a:avLst/>
          </a:prstGeom>
          <a:solidFill>
            <a:srgbClr val="66A2D8"/>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BE" sz="1800" b="0" i="0" u="none" strike="noStrike" kern="0" cap="none" spc="0" normalizeH="0" baseline="0" noProof="0" dirty="0">
                <a:ln>
                  <a:noFill/>
                </a:ln>
                <a:solidFill>
                  <a:prstClr val="white"/>
                </a:solidFill>
                <a:effectLst/>
                <a:uLnTx/>
                <a:uFillTx/>
                <a:latin typeface="Calibri" panose="020F0502020204030204"/>
                <a:ea typeface="+mn-ea"/>
                <a:cs typeface="+mn-cs"/>
              </a:rPr>
              <a:t>PAINT</a:t>
            </a:r>
          </a:p>
        </p:txBody>
      </p:sp>
    </p:spTree>
    <p:extLst>
      <p:ext uri="{BB962C8B-B14F-4D97-AF65-F5344CB8AC3E}">
        <p14:creationId xmlns:p14="http://schemas.microsoft.com/office/powerpoint/2010/main" val="3796958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25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childTnLst>
                                </p:cTn>
                              </p:par>
                              <p:par>
                                <p:cTn id="8" presetID="2" presetClass="entr" presetSubtype="4" decel="4000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 calcmode="lin" valueType="num">
                                      <p:cBhvr additive="base">
                                        <p:cTn id="10" dur="250" fill="hold"/>
                                        <p:tgtEl>
                                          <p:spTgt spid="9"/>
                                        </p:tgtEl>
                                        <p:attrNameLst>
                                          <p:attrName>ppt_x</p:attrName>
                                        </p:attrNameLst>
                                      </p:cBhvr>
                                      <p:tavLst>
                                        <p:tav tm="0">
                                          <p:val>
                                            <p:strVal val="#ppt_x"/>
                                          </p:val>
                                        </p:tav>
                                        <p:tav tm="100000">
                                          <p:val>
                                            <p:strVal val="#ppt_x"/>
                                          </p:val>
                                        </p:tav>
                                      </p:tavLst>
                                    </p:anim>
                                    <p:anim calcmode="lin" valueType="num">
                                      <p:cBhvr additive="base">
                                        <p:cTn id="11" dur="25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25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par>
                                <p:cTn id="17" presetID="2" presetClass="entr" presetSubtype="4" decel="5200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250" fill="hold"/>
                                        <p:tgtEl>
                                          <p:spTgt spid="10"/>
                                        </p:tgtEl>
                                        <p:attrNameLst>
                                          <p:attrName>ppt_x</p:attrName>
                                        </p:attrNameLst>
                                      </p:cBhvr>
                                      <p:tavLst>
                                        <p:tav tm="0">
                                          <p:val>
                                            <p:strVal val="#ppt_x"/>
                                          </p:val>
                                        </p:tav>
                                        <p:tav tm="100000">
                                          <p:val>
                                            <p:strVal val="#ppt_x"/>
                                          </p:val>
                                        </p:tav>
                                      </p:tavLst>
                                    </p:anim>
                                    <p:anim calcmode="lin" valueType="num">
                                      <p:cBhvr additive="base">
                                        <p:cTn id="20" dur="25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250"/>
                                  </p:stCondLst>
                                  <p:childTnLst>
                                    <p:set>
                                      <p:cBhvr>
                                        <p:cTn id="24" dur="1" fill="hold">
                                          <p:stCondLst>
                                            <p:cond delay="0"/>
                                          </p:stCondLst>
                                        </p:cTn>
                                        <p:tgtEl>
                                          <p:spTgt spid="6"/>
                                        </p:tgtEl>
                                        <p:attrNameLst>
                                          <p:attrName>style.visibility</p:attrName>
                                        </p:attrNameLst>
                                      </p:cBhvr>
                                      <p:to>
                                        <p:strVal val="visible"/>
                                      </p:to>
                                    </p:set>
                                  </p:childTnLst>
                                </p:cTn>
                              </p:par>
                              <p:par>
                                <p:cTn id="25" presetID="2" presetClass="entr" presetSubtype="4" decel="6200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250" fill="hold"/>
                                        <p:tgtEl>
                                          <p:spTgt spid="11"/>
                                        </p:tgtEl>
                                        <p:attrNameLst>
                                          <p:attrName>ppt_x</p:attrName>
                                        </p:attrNameLst>
                                      </p:cBhvr>
                                      <p:tavLst>
                                        <p:tav tm="0">
                                          <p:val>
                                            <p:strVal val="#ppt_x"/>
                                          </p:val>
                                        </p:tav>
                                        <p:tav tm="100000">
                                          <p:val>
                                            <p:strVal val="#ppt_x"/>
                                          </p:val>
                                        </p:tav>
                                      </p:tavLst>
                                    </p:anim>
                                    <p:anim calcmode="lin" valueType="num">
                                      <p:cBhvr additive="base">
                                        <p:cTn id="28" dur="25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250"/>
                                  </p:stCondLst>
                                  <p:childTnLst>
                                    <p:set>
                                      <p:cBhvr>
                                        <p:cTn id="32" dur="1" fill="hold">
                                          <p:stCondLst>
                                            <p:cond delay="0"/>
                                          </p:stCondLst>
                                        </p:cTn>
                                        <p:tgtEl>
                                          <p:spTgt spid="7"/>
                                        </p:tgtEl>
                                        <p:attrNameLst>
                                          <p:attrName>style.visibility</p:attrName>
                                        </p:attrNameLst>
                                      </p:cBhvr>
                                      <p:to>
                                        <p:strVal val="visible"/>
                                      </p:to>
                                    </p:set>
                                  </p:childTnLst>
                                </p:cTn>
                              </p:par>
                              <p:par>
                                <p:cTn id="33" presetID="2" presetClass="entr" presetSubtype="4" decel="28000"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anim calcmode="lin" valueType="num">
                                      <p:cBhvr additive="base">
                                        <p:cTn id="35" dur="250" fill="hold"/>
                                        <p:tgtEl>
                                          <p:spTgt spid="12"/>
                                        </p:tgtEl>
                                        <p:attrNameLst>
                                          <p:attrName>ppt_x</p:attrName>
                                        </p:attrNameLst>
                                      </p:cBhvr>
                                      <p:tavLst>
                                        <p:tav tm="0">
                                          <p:val>
                                            <p:strVal val="#ppt_x"/>
                                          </p:val>
                                        </p:tav>
                                        <p:tav tm="100000">
                                          <p:val>
                                            <p:strVal val="#ppt_x"/>
                                          </p:val>
                                        </p:tav>
                                      </p:tavLst>
                                    </p:anim>
                                    <p:anim calcmode="lin" valueType="num">
                                      <p:cBhvr additive="base">
                                        <p:cTn id="36" dur="25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9" grpId="0" animBg="1"/>
      <p:bldP spid="10" grpId="0" animBg="1"/>
      <p:bldP spid="11" grpId="0" animBg="1"/>
      <p:bldP spid="12" grpId="0" animBg="1"/>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0464618-0E72-440C-87E2-17B25B24B54E}"/>
              </a:ext>
            </a:extLst>
          </p:cNvPr>
          <p:cNvPicPr>
            <a:picLocks noChangeAspect="1"/>
          </p:cNvPicPr>
          <p:nvPr/>
        </p:nvPicPr>
        <p:blipFill>
          <a:blip r:embed="rId2"/>
          <a:stretch>
            <a:fillRect/>
          </a:stretch>
        </p:blipFill>
        <p:spPr>
          <a:xfrm>
            <a:off x="1681473" y="479449"/>
            <a:ext cx="7397130" cy="5057726"/>
          </a:xfrm>
          <a:prstGeom prst="rect">
            <a:avLst/>
          </a:prstGeom>
        </p:spPr>
      </p:pic>
    </p:spTree>
    <p:extLst>
      <p:ext uri="{BB962C8B-B14F-4D97-AF65-F5344CB8AC3E}">
        <p14:creationId xmlns:p14="http://schemas.microsoft.com/office/powerpoint/2010/main" val="2831994548"/>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5FBF14-5BED-4C1B-89B9-D0A9CEF4200F}"/>
              </a:ext>
            </a:extLst>
          </p:cNvPr>
          <p:cNvSpPr>
            <a:spLocks noGrp="1"/>
          </p:cNvSpPr>
          <p:nvPr>
            <p:ph type="title"/>
          </p:nvPr>
        </p:nvSpPr>
        <p:spPr/>
        <p:txBody>
          <a:bodyPr/>
          <a:lstStyle/>
          <a:p>
            <a:r>
              <a:rPr lang="nl-BE" dirty="0"/>
              <a:t>Critical Rendering Path – Visible content</a:t>
            </a:r>
            <a:endParaRPr lang="en-BE" dirty="0"/>
          </a:p>
        </p:txBody>
      </p:sp>
      <p:sp>
        <p:nvSpPr>
          <p:cNvPr id="3" name="Content Placeholder 2">
            <a:extLst>
              <a:ext uri="{FF2B5EF4-FFF2-40B4-BE49-F238E27FC236}">
                <a16:creationId xmlns:a16="http://schemas.microsoft.com/office/drawing/2014/main" id="{69C00460-ED88-4C3F-9753-324F77782854}"/>
              </a:ext>
            </a:extLst>
          </p:cNvPr>
          <p:cNvSpPr>
            <a:spLocks noGrp="1"/>
          </p:cNvSpPr>
          <p:nvPr>
            <p:ph idx="1"/>
          </p:nvPr>
        </p:nvSpPr>
        <p:spPr/>
        <p:txBody>
          <a:bodyPr/>
          <a:lstStyle/>
          <a:p>
            <a:pPr marL="0" indent="0">
              <a:buNone/>
            </a:pPr>
            <a:r>
              <a:rPr lang="nl-BE" dirty="0"/>
              <a:t>Which nodes are visible?</a:t>
            </a:r>
          </a:p>
          <a:p>
            <a:pPr marL="0" indent="0">
              <a:buNone/>
            </a:pPr>
            <a:r>
              <a:rPr lang="nl-BE" dirty="0"/>
              <a:t>	Render tree is a tree of visible nodes</a:t>
            </a:r>
          </a:p>
          <a:p>
            <a:pPr marL="0" indent="0">
              <a:buNone/>
            </a:pPr>
            <a:r>
              <a:rPr lang="nl-BE" dirty="0"/>
              <a:t>	display: none</a:t>
            </a:r>
          </a:p>
          <a:p>
            <a:endParaRPr lang="en-BE" dirty="0"/>
          </a:p>
        </p:txBody>
      </p:sp>
    </p:spTree>
    <p:extLst>
      <p:ext uri="{BB962C8B-B14F-4D97-AF65-F5344CB8AC3E}">
        <p14:creationId xmlns:p14="http://schemas.microsoft.com/office/powerpoint/2010/main" val="575681419"/>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E385E-D51A-4CF7-AE79-FCFDA7B083ED}"/>
              </a:ext>
            </a:extLst>
          </p:cNvPr>
          <p:cNvSpPr>
            <a:spLocks noGrp="1"/>
          </p:cNvSpPr>
          <p:nvPr>
            <p:ph type="title"/>
          </p:nvPr>
        </p:nvSpPr>
        <p:spPr/>
        <p:txBody>
          <a:bodyPr/>
          <a:lstStyle/>
          <a:p>
            <a:r>
              <a:rPr lang="nl-BE" dirty="0"/>
              <a:t>Repaints and Reflows</a:t>
            </a:r>
            <a:endParaRPr lang="en-BE" dirty="0"/>
          </a:p>
        </p:txBody>
      </p:sp>
      <p:sp>
        <p:nvSpPr>
          <p:cNvPr id="3" name="Content Placeholder 2">
            <a:extLst>
              <a:ext uri="{FF2B5EF4-FFF2-40B4-BE49-F238E27FC236}">
                <a16:creationId xmlns:a16="http://schemas.microsoft.com/office/drawing/2014/main" id="{1B7509B0-BA8F-4509-B8DE-4F5ED71C6CBC}"/>
              </a:ext>
            </a:extLst>
          </p:cNvPr>
          <p:cNvSpPr>
            <a:spLocks noGrp="1"/>
          </p:cNvSpPr>
          <p:nvPr>
            <p:ph idx="1"/>
          </p:nvPr>
        </p:nvSpPr>
        <p:spPr/>
        <p:txBody>
          <a:bodyPr/>
          <a:lstStyle/>
          <a:p>
            <a:r>
              <a:rPr lang="nl-BE" dirty="0"/>
              <a:t>From the moment the browser has downloaded all components, it parses through files and creates 2 structures</a:t>
            </a:r>
          </a:p>
          <a:p>
            <a:endParaRPr lang="nl-BE" dirty="0"/>
          </a:p>
          <a:p>
            <a:r>
              <a:rPr lang="nl-BE" b="1" dirty="0"/>
              <a:t>DOM</a:t>
            </a:r>
            <a:r>
              <a:rPr lang="nl-BE" dirty="0"/>
              <a:t> tree</a:t>
            </a:r>
          </a:p>
          <a:p>
            <a:pPr lvl="1"/>
            <a:r>
              <a:rPr lang="nl-BE" dirty="0"/>
              <a:t>	</a:t>
            </a:r>
            <a:r>
              <a:rPr lang="nl-BE" sz="2000" dirty="0"/>
              <a:t>representation of the page structure</a:t>
            </a:r>
          </a:p>
          <a:p>
            <a:endParaRPr lang="nl-BE" dirty="0"/>
          </a:p>
          <a:p>
            <a:r>
              <a:rPr lang="nl-BE" b="1" dirty="0"/>
              <a:t>Render</a:t>
            </a:r>
            <a:r>
              <a:rPr lang="nl-BE" dirty="0"/>
              <a:t> tree</a:t>
            </a:r>
          </a:p>
          <a:p>
            <a:pPr lvl="1"/>
            <a:r>
              <a:rPr lang="nl-BE" dirty="0"/>
              <a:t>	</a:t>
            </a:r>
            <a:r>
              <a:rPr lang="nl-BE" sz="2000" dirty="0"/>
              <a:t>representation of how the DOM nodes are displayed</a:t>
            </a:r>
          </a:p>
          <a:p>
            <a:r>
              <a:rPr lang="nl-BE" sz="2000" dirty="0"/>
              <a:t>		nodes are called boxes (CSS model: padding, margin, border and position)</a:t>
            </a:r>
          </a:p>
          <a:p>
            <a:endParaRPr lang="nl-BE" sz="2000" dirty="0"/>
          </a:p>
          <a:p>
            <a:r>
              <a:rPr lang="nl-BE" dirty="0"/>
              <a:t>Once the trees are constructed, the browser can “paint” the elments</a:t>
            </a:r>
            <a:endParaRPr lang="nl-BE" sz="2800" dirty="0"/>
          </a:p>
          <a:p>
            <a:endParaRPr lang="en-BE" dirty="0"/>
          </a:p>
        </p:txBody>
      </p:sp>
    </p:spTree>
    <p:extLst>
      <p:ext uri="{BB962C8B-B14F-4D97-AF65-F5344CB8AC3E}">
        <p14:creationId xmlns:p14="http://schemas.microsoft.com/office/powerpoint/2010/main" val="1726982116"/>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E385E-D51A-4CF7-AE79-FCFDA7B083ED}"/>
              </a:ext>
            </a:extLst>
          </p:cNvPr>
          <p:cNvSpPr>
            <a:spLocks noGrp="1"/>
          </p:cNvSpPr>
          <p:nvPr>
            <p:ph type="title"/>
          </p:nvPr>
        </p:nvSpPr>
        <p:spPr/>
        <p:txBody>
          <a:bodyPr/>
          <a:lstStyle/>
          <a:p>
            <a:r>
              <a:rPr lang="nl-BE" dirty="0"/>
              <a:t>Repaints and Reflows</a:t>
            </a:r>
            <a:endParaRPr lang="en-BE" dirty="0"/>
          </a:p>
        </p:txBody>
      </p:sp>
      <p:sp>
        <p:nvSpPr>
          <p:cNvPr id="3" name="Content Placeholder 2">
            <a:extLst>
              <a:ext uri="{FF2B5EF4-FFF2-40B4-BE49-F238E27FC236}">
                <a16:creationId xmlns:a16="http://schemas.microsoft.com/office/drawing/2014/main" id="{1B7509B0-BA8F-4509-B8DE-4F5ED71C6CBC}"/>
              </a:ext>
            </a:extLst>
          </p:cNvPr>
          <p:cNvSpPr>
            <a:spLocks noGrp="1"/>
          </p:cNvSpPr>
          <p:nvPr>
            <p:ph idx="1"/>
          </p:nvPr>
        </p:nvSpPr>
        <p:spPr/>
        <p:txBody>
          <a:bodyPr/>
          <a:lstStyle/>
          <a:p>
            <a:r>
              <a:rPr lang="nl-BE" b="1" dirty="0"/>
              <a:t>Reflow</a:t>
            </a:r>
          </a:p>
          <a:p>
            <a:pPr lvl="1"/>
            <a:r>
              <a:rPr lang="nl-BE" dirty="0"/>
              <a:t>When a DOM action changes the geometry of an element (width, height, thickness of the border, ...), a recalculation needs to happen</a:t>
            </a:r>
          </a:p>
          <a:p>
            <a:pPr lvl="1"/>
            <a:endParaRPr lang="nl-BE" dirty="0"/>
          </a:p>
          <a:p>
            <a:pPr marL="457200" lvl="1" indent="-457200"/>
            <a:r>
              <a:rPr lang="nl-BE" sz="2800" b="1" dirty="0"/>
              <a:t>Repaint</a:t>
            </a:r>
            <a:endParaRPr lang="nl-BE" b="1" dirty="0"/>
          </a:p>
          <a:p>
            <a:pPr marL="787400" lvl="1" indent="-342900"/>
            <a:r>
              <a:rPr lang="nl-BE" dirty="0"/>
              <a:t>Once the reflow is complete, the browser repaints the affected parts of the screen</a:t>
            </a:r>
          </a:p>
          <a:p>
            <a:endParaRPr lang="en-BE" dirty="0"/>
          </a:p>
        </p:txBody>
      </p:sp>
      <p:sp>
        <p:nvSpPr>
          <p:cNvPr id="4" name="Rectangle 3">
            <a:extLst>
              <a:ext uri="{FF2B5EF4-FFF2-40B4-BE49-F238E27FC236}">
                <a16:creationId xmlns:a16="http://schemas.microsoft.com/office/drawing/2014/main" id="{66B9FD91-60B2-49A6-8966-FCE1DF904FCD}"/>
              </a:ext>
            </a:extLst>
          </p:cNvPr>
          <p:cNvSpPr/>
          <p:nvPr/>
        </p:nvSpPr>
        <p:spPr>
          <a:xfrm>
            <a:off x="176284" y="4228962"/>
            <a:ext cx="9060875" cy="46166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nl-BE" sz="2400" dirty="0">
                <a:hlinkClick r:id="rId2"/>
              </a:rPr>
              <a:t>http://www.youtube.com/watch?v=nJtBUHyNBxs</a:t>
            </a:r>
            <a:endParaRPr lang="nl-BE" sz="2400" dirty="0"/>
          </a:p>
        </p:txBody>
      </p:sp>
      <p:sp>
        <p:nvSpPr>
          <p:cNvPr id="5" name="Rectangle 4">
            <a:extLst>
              <a:ext uri="{FF2B5EF4-FFF2-40B4-BE49-F238E27FC236}">
                <a16:creationId xmlns:a16="http://schemas.microsoft.com/office/drawing/2014/main" id="{561818D3-4D58-42E2-A1F4-F33B6CF75F68}"/>
              </a:ext>
            </a:extLst>
          </p:cNvPr>
          <p:cNvSpPr/>
          <p:nvPr/>
        </p:nvSpPr>
        <p:spPr>
          <a:xfrm>
            <a:off x="176284" y="4838700"/>
            <a:ext cx="8915402" cy="46166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nl-BE" sz="2400" dirty="0">
                <a:hlinkClick r:id="rId3"/>
              </a:rPr>
              <a:t>http://www.youtube.com/watch?v=ZTnIxIA5KGw</a:t>
            </a:r>
            <a:endParaRPr lang="nl-BE" sz="2400" dirty="0"/>
          </a:p>
        </p:txBody>
      </p:sp>
      <p:sp>
        <p:nvSpPr>
          <p:cNvPr id="6" name="Rectangle 5">
            <a:extLst>
              <a:ext uri="{FF2B5EF4-FFF2-40B4-BE49-F238E27FC236}">
                <a16:creationId xmlns:a16="http://schemas.microsoft.com/office/drawing/2014/main" id="{4CEEDD2B-22E3-4A52-BE14-D1854DAEBC5E}"/>
              </a:ext>
            </a:extLst>
          </p:cNvPr>
          <p:cNvSpPr/>
          <p:nvPr/>
        </p:nvSpPr>
        <p:spPr>
          <a:xfrm>
            <a:off x="176284" y="5361850"/>
            <a:ext cx="9860975" cy="46166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nl-BE" sz="2400" dirty="0">
                <a:hlinkClick r:id="rId4"/>
              </a:rPr>
              <a:t>http://www.youtube.com/watch?v=dndeRnzkJDU</a:t>
            </a:r>
            <a:endParaRPr lang="nl-BE" sz="2400" dirty="0"/>
          </a:p>
        </p:txBody>
      </p:sp>
    </p:spTree>
    <p:extLst>
      <p:ext uri="{BB962C8B-B14F-4D97-AF65-F5344CB8AC3E}">
        <p14:creationId xmlns:p14="http://schemas.microsoft.com/office/powerpoint/2010/main" val="39912344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00E5A74-860A-4E2D-8B9B-0CFD467BF981}"/>
              </a:ext>
            </a:extLst>
          </p:cNvPr>
          <p:cNvSpPr/>
          <p:nvPr/>
        </p:nvSpPr>
        <p:spPr>
          <a:xfrm>
            <a:off x="795867" y="2280267"/>
            <a:ext cx="7715955" cy="2947282"/>
          </a:xfrm>
          <a:prstGeom prst="rect">
            <a:avLst/>
          </a:prstGeom>
          <a:noFill/>
          <a:ln>
            <a:solidFill>
              <a:srgbClr val="D3DDE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BE"/>
          </a:p>
        </p:txBody>
      </p:sp>
      <p:sp>
        <p:nvSpPr>
          <p:cNvPr id="9" name="Rectangle 8">
            <a:extLst>
              <a:ext uri="{FF2B5EF4-FFF2-40B4-BE49-F238E27FC236}">
                <a16:creationId xmlns:a16="http://schemas.microsoft.com/office/drawing/2014/main" id="{219A162A-0418-41A7-9116-482448576C4B}"/>
              </a:ext>
            </a:extLst>
          </p:cNvPr>
          <p:cNvSpPr/>
          <p:nvPr/>
        </p:nvSpPr>
        <p:spPr>
          <a:xfrm>
            <a:off x="491067" y="1540669"/>
            <a:ext cx="8274755" cy="3936028"/>
          </a:xfrm>
          <a:prstGeom prst="rect">
            <a:avLst/>
          </a:prstGeom>
          <a:noFill/>
          <a:ln>
            <a:solidFill>
              <a:srgbClr val="F0DB4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BE"/>
          </a:p>
        </p:txBody>
      </p:sp>
      <p:sp>
        <p:nvSpPr>
          <p:cNvPr id="13" name="Rectangle 12">
            <a:extLst>
              <a:ext uri="{FF2B5EF4-FFF2-40B4-BE49-F238E27FC236}">
                <a16:creationId xmlns:a16="http://schemas.microsoft.com/office/drawing/2014/main" id="{A1677D74-43F5-43AD-9B9A-E6E00681E9AB}"/>
              </a:ext>
            </a:extLst>
          </p:cNvPr>
          <p:cNvSpPr/>
          <p:nvPr/>
        </p:nvSpPr>
        <p:spPr>
          <a:xfrm>
            <a:off x="1238952" y="1279525"/>
            <a:ext cx="1777061" cy="49829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BE"/>
          </a:p>
        </p:txBody>
      </p:sp>
      <p:sp>
        <p:nvSpPr>
          <p:cNvPr id="5" name="Rectangle 4">
            <a:extLst>
              <a:ext uri="{FF2B5EF4-FFF2-40B4-BE49-F238E27FC236}">
                <a16:creationId xmlns:a16="http://schemas.microsoft.com/office/drawing/2014/main" id="{631B5334-3025-48FE-83A2-20CF8E5A29BE}"/>
              </a:ext>
            </a:extLst>
          </p:cNvPr>
          <p:cNvSpPr/>
          <p:nvPr/>
        </p:nvSpPr>
        <p:spPr>
          <a:xfrm>
            <a:off x="231422" y="789077"/>
            <a:ext cx="8731956" cy="4945679"/>
          </a:xfrm>
          <a:prstGeom prst="rect">
            <a:avLst/>
          </a:prstGeom>
          <a:noFill/>
          <a:ln>
            <a:solidFill>
              <a:srgbClr val="007AC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BE"/>
          </a:p>
        </p:txBody>
      </p:sp>
      <p:sp>
        <p:nvSpPr>
          <p:cNvPr id="6" name="Rectangle 5">
            <a:extLst>
              <a:ext uri="{FF2B5EF4-FFF2-40B4-BE49-F238E27FC236}">
                <a16:creationId xmlns:a16="http://schemas.microsoft.com/office/drawing/2014/main" id="{685C7938-ABC0-4C51-BDAF-59A35F7A2820}"/>
              </a:ext>
            </a:extLst>
          </p:cNvPr>
          <p:cNvSpPr/>
          <p:nvPr/>
        </p:nvSpPr>
        <p:spPr>
          <a:xfrm>
            <a:off x="982133" y="539928"/>
            <a:ext cx="1435454" cy="49829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BE"/>
          </a:p>
        </p:txBody>
      </p:sp>
      <p:pic>
        <p:nvPicPr>
          <p:cNvPr id="2050" name="Picture 2" descr="Image result for typescript logo png">
            <a:extLst>
              <a:ext uri="{FF2B5EF4-FFF2-40B4-BE49-F238E27FC236}">
                <a16:creationId xmlns:a16="http://schemas.microsoft.com/office/drawing/2014/main" id="{133A176C-757E-4FC6-8E38-F49D3E83BC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1337" y="413280"/>
            <a:ext cx="1503186" cy="751593"/>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typescript logo png">
            <a:extLst>
              <a:ext uri="{FF2B5EF4-FFF2-40B4-BE49-F238E27FC236}">
                <a16:creationId xmlns:a16="http://schemas.microsoft.com/office/drawing/2014/main" id="{0C28A5BE-D58D-4A5A-B2A6-9C45575083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6103" y="539928"/>
            <a:ext cx="498298" cy="498298"/>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mage result for javascript logo png">
            <a:extLst>
              <a:ext uri="{FF2B5EF4-FFF2-40B4-BE49-F238E27FC236}">
                <a16:creationId xmlns:a16="http://schemas.microsoft.com/office/drawing/2014/main" id="{00C0B10A-0AB9-45F2-8292-6032F28609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5252" y="1291521"/>
            <a:ext cx="498298" cy="49829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252B0F70-4C84-45B3-B209-C52699C0272B}"/>
              </a:ext>
            </a:extLst>
          </p:cNvPr>
          <p:cNvSpPr txBox="1"/>
          <p:nvPr/>
        </p:nvSpPr>
        <p:spPr>
          <a:xfrm>
            <a:off x="1276434" y="1276502"/>
            <a:ext cx="1739579" cy="523220"/>
          </a:xfrm>
          <a:prstGeom prst="rect">
            <a:avLst/>
          </a:prstGeom>
          <a:noFill/>
        </p:spPr>
        <p:txBody>
          <a:bodyPr wrap="none" rtlCol="0">
            <a:spAutoFit/>
          </a:bodyPr>
          <a:lstStyle/>
          <a:p>
            <a:r>
              <a:rPr lang="nl-BE" sz="2800" dirty="0">
                <a:latin typeface="Segoe UI" panose="020B0502040204020203" pitchFamily="34" charset="0"/>
                <a:cs typeface="Segoe UI" panose="020B0502040204020203" pitchFamily="34" charset="0"/>
              </a:rPr>
              <a:t>JavaScript</a:t>
            </a:r>
            <a:endParaRPr lang="en-BE" sz="2800" dirty="0">
              <a:latin typeface="Segoe UI" panose="020B0502040204020203" pitchFamily="34" charset="0"/>
              <a:cs typeface="Segoe UI" panose="020B0502040204020203" pitchFamily="34" charset="0"/>
            </a:endParaRPr>
          </a:p>
        </p:txBody>
      </p:sp>
      <p:pic>
        <p:nvPicPr>
          <p:cNvPr id="2056" name="Picture 8" descr="Image result for ecmascript logo png">
            <a:extLst>
              <a:ext uri="{FF2B5EF4-FFF2-40B4-BE49-F238E27FC236}">
                <a16:creationId xmlns:a16="http://schemas.microsoft.com/office/drawing/2014/main" id="{8D364B7E-581C-4E13-B9BA-E507119F331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121" r="7440"/>
          <a:stretch/>
        </p:blipFill>
        <p:spPr bwMode="auto">
          <a:xfrm>
            <a:off x="982133" y="1892475"/>
            <a:ext cx="1777061" cy="8141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45865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2AAA80-378F-4292-9038-B3C5529B8FEE}"/>
              </a:ext>
            </a:extLst>
          </p:cNvPr>
          <p:cNvSpPr>
            <a:spLocks noGrp="1"/>
          </p:cNvSpPr>
          <p:nvPr>
            <p:ph type="title"/>
          </p:nvPr>
        </p:nvSpPr>
        <p:spPr/>
        <p:txBody>
          <a:bodyPr/>
          <a:lstStyle/>
          <a:p>
            <a:r>
              <a:rPr lang="nl-BE" dirty="0"/>
              <a:t>Before we proceed</a:t>
            </a:r>
            <a:endParaRPr lang="en-BE" dirty="0"/>
          </a:p>
        </p:txBody>
      </p:sp>
      <p:sp>
        <p:nvSpPr>
          <p:cNvPr id="3" name="Content Placeholder 2">
            <a:extLst>
              <a:ext uri="{FF2B5EF4-FFF2-40B4-BE49-F238E27FC236}">
                <a16:creationId xmlns:a16="http://schemas.microsoft.com/office/drawing/2014/main" id="{3E3885CB-B667-47DB-8C42-39DAA95561B0}"/>
              </a:ext>
            </a:extLst>
          </p:cNvPr>
          <p:cNvSpPr>
            <a:spLocks noGrp="1"/>
          </p:cNvSpPr>
          <p:nvPr>
            <p:ph idx="1"/>
          </p:nvPr>
        </p:nvSpPr>
        <p:spPr/>
        <p:txBody>
          <a:bodyPr/>
          <a:lstStyle/>
          <a:p>
            <a:r>
              <a:rPr lang="nl-BE" dirty="0"/>
              <a:t>We will mix TypeScript and JavaScript!</a:t>
            </a:r>
          </a:p>
          <a:p>
            <a:pPr lvl="1"/>
            <a:r>
              <a:rPr lang="nl-BE" sz="2000" dirty="0"/>
              <a:t>On the right-upper side of the slide you will see if the feature is a (only) TypeScript feature or a JavaScript feature</a:t>
            </a:r>
          </a:p>
          <a:p>
            <a:pPr lvl="1"/>
            <a:endParaRPr lang="nl-BE" sz="2000" dirty="0"/>
          </a:p>
          <a:p>
            <a:pPr lvl="1"/>
            <a:r>
              <a:rPr lang="nl-BE" sz="2000" dirty="0"/>
              <a:t>If it is a JavaScript feature, it can also be used in TypeScript</a:t>
            </a:r>
            <a:endParaRPr lang="nl-BE" dirty="0"/>
          </a:p>
          <a:p>
            <a:pPr marL="0" indent="0">
              <a:buNone/>
            </a:pPr>
            <a:endParaRPr lang="nl-BE" dirty="0"/>
          </a:p>
          <a:p>
            <a:pPr marL="0" indent="0">
              <a:buNone/>
            </a:pPr>
            <a:endParaRPr lang="nl-BE" dirty="0"/>
          </a:p>
          <a:p>
            <a:pPr marL="0" indent="0">
              <a:buNone/>
            </a:pPr>
            <a:endParaRPr lang="nl-BE" dirty="0"/>
          </a:p>
        </p:txBody>
      </p:sp>
      <p:pic>
        <p:nvPicPr>
          <p:cNvPr id="5" name="Picture 4" descr="Image result for typescript logo png">
            <a:extLst>
              <a:ext uri="{FF2B5EF4-FFF2-40B4-BE49-F238E27FC236}">
                <a16:creationId xmlns:a16="http://schemas.microsoft.com/office/drawing/2014/main" id="{424EEE85-E4F7-41B1-9A1D-D904A2FB30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90721" y="177137"/>
            <a:ext cx="498298" cy="498298"/>
          </a:xfrm>
          <a:prstGeom prst="rect">
            <a:avLst/>
          </a:prstGeom>
          <a:noFill/>
          <a:extLst>
            <a:ext uri="{909E8E84-426E-40DD-AFC4-6F175D3DCCD1}">
              <a14:hiddenFill xmlns:a14="http://schemas.microsoft.com/office/drawing/2010/main">
                <a:solidFill>
                  <a:srgbClr val="FFFFFF"/>
                </a:solidFill>
              </a14:hiddenFill>
            </a:ext>
          </a:extLst>
        </p:spPr>
      </p:pic>
      <p:sp>
        <p:nvSpPr>
          <p:cNvPr id="6" name="Arrow: Right 5">
            <a:extLst>
              <a:ext uri="{FF2B5EF4-FFF2-40B4-BE49-F238E27FC236}">
                <a16:creationId xmlns:a16="http://schemas.microsoft.com/office/drawing/2014/main" id="{5817F8AA-1E17-4F7B-92A0-5E8B31598B41}"/>
              </a:ext>
            </a:extLst>
          </p:cNvPr>
          <p:cNvSpPr/>
          <p:nvPr/>
        </p:nvSpPr>
        <p:spPr>
          <a:xfrm>
            <a:off x="9228666" y="240968"/>
            <a:ext cx="620889" cy="370635"/>
          </a:xfrm>
          <a:prstGeom prst="rightArrow">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BE"/>
          </a:p>
        </p:txBody>
      </p:sp>
    </p:spTree>
    <p:extLst>
      <p:ext uri="{BB962C8B-B14F-4D97-AF65-F5344CB8AC3E}">
        <p14:creationId xmlns:p14="http://schemas.microsoft.com/office/powerpoint/2010/main" val="716320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hold" grpId="0" nodeType="withEffect">
                                  <p:stCondLst>
                                    <p:cond delay="0"/>
                                  </p:stCondLst>
                                  <p:childTnLst>
                                    <p:animEffect transition="out" filter="fade">
                                      <p:cBhvr>
                                        <p:cTn id="6" dur="500" tmFilter="0, 0; .2, .5; .8, .5; 1, 0"/>
                                        <p:tgtEl>
                                          <p:spTgt spid="6"/>
                                        </p:tgtEl>
                                      </p:cBhvr>
                                    </p:animEffect>
                                    <p:animScale>
                                      <p:cBhvr>
                                        <p:cTn id="7" dur="250" autoRev="1" fill="hold"/>
                                        <p:tgtEl>
                                          <p:spTgt spid="6"/>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r>
              <a:rPr lang="nl-NL" dirty="0"/>
              <a:t>TypeScript</a:t>
            </a:r>
          </a:p>
        </p:txBody>
      </p:sp>
      <p:sp>
        <p:nvSpPr>
          <p:cNvPr id="3" name="Subtitel 2"/>
          <p:cNvSpPr>
            <a:spLocks noGrp="1"/>
          </p:cNvSpPr>
          <p:nvPr>
            <p:ph type="subTitle" idx="1"/>
          </p:nvPr>
        </p:nvSpPr>
        <p:spPr>
          <a:xfrm>
            <a:off x="1517556" y="2703979"/>
            <a:ext cx="6098399" cy="1010086"/>
          </a:xfrm>
        </p:spPr>
        <p:txBody>
          <a:bodyPr/>
          <a:lstStyle/>
          <a:p>
            <a:r>
              <a:rPr lang="nl-NL" dirty="0"/>
              <a:t>TSLint</a:t>
            </a:r>
          </a:p>
        </p:txBody>
      </p:sp>
      <p:sp>
        <p:nvSpPr>
          <p:cNvPr id="4" name="Tijdelijke aanduiding voor tekst 3"/>
          <p:cNvSpPr>
            <a:spLocks noGrp="1"/>
          </p:cNvSpPr>
          <p:nvPr>
            <p:ph type="body" sz="quarter" idx="10"/>
          </p:nvPr>
        </p:nvSpPr>
        <p:spPr/>
        <p:txBody>
          <a:bodyPr/>
          <a:lstStyle/>
          <a:p>
            <a:r>
              <a:rPr lang="nl-NL" dirty="0"/>
              <a:t>2</a:t>
            </a:r>
          </a:p>
        </p:txBody>
      </p:sp>
    </p:spTree>
    <p:extLst>
      <p:ext uri="{BB962C8B-B14F-4D97-AF65-F5344CB8AC3E}">
        <p14:creationId xmlns:p14="http://schemas.microsoft.com/office/powerpoint/2010/main" val="24088624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F06579F-B373-4355-BC25-4FAEC1BE9DC7}"/>
              </a:ext>
            </a:extLst>
          </p:cNvPr>
          <p:cNvSpPr>
            <a:spLocks noGrp="1"/>
          </p:cNvSpPr>
          <p:nvPr>
            <p:ph type="title"/>
          </p:nvPr>
        </p:nvSpPr>
        <p:spPr/>
        <p:txBody>
          <a:bodyPr/>
          <a:lstStyle/>
          <a:p>
            <a:r>
              <a:rPr lang="nl-BE" dirty="0"/>
              <a:t>TSLint</a:t>
            </a:r>
            <a:endParaRPr lang="en-BE" dirty="0"/>
          </a:p>
        </p:txBody>
      </p:sp>
      <p:sp>
        <p:nvSpPr>
          <p:cNvPr id="6" name="Content Placeholder 5">
            <a:extLst>
              <a:ext uri="{FF2B5EF4-FFF2-40B4-BE49-F238E27FC236}">
                <a16:creationId xmlns:a16="http://schemas.microsoft.com/office/drawing/2014/main" id="{C4DAA2C7-8BCE-4C48-AD80-9B0AF9D0A80C}"/>
              </a:ext>
            </a:extLst>
          </p:cNvPr>
          <p:cNvSpPr>
            <a:spLocks noGrp="1"/>
          </p:cNvSpPr>
          <p:nvPr>
            <p:ph idx="1"/>
          </p:nvPr>
        </p:nvSpPr>
        <p:spPr/>
        <p:txBody>
          <a:bodyPr/>
          <a:lstStyle/>
          <a:p>
            <a:r>
              <a:rPr lang="en-US" dirty="0" err="1"/>
              <a:t>TSLint</a:t>
            </a:r>
            <a:r>
              <a:rPr lang="en-US" dirty="0"/>
              <a:t> is an </a:t>
            </a:r>
            <a:r>
              <a:rPr lang="en-US" b="1" dirty="0"/>
              <a:t>extensible static analysis </a:t>
            </a:r>
            <a:r>
              <a:rPr lang="en-US" dirty="0"/>
              <a:t>tool that </a:t>
            </a:r>
            <a:r>
              <a:rPr lang="en-US" b="1" dirty="0"/>
              <a:t>checks</a:t>
            </a:r>
            <a:r>
              <a:rPr lang="en-US" dirty="0"/>
              <a:t> </a:t>
            </a:r>
            <a:r>
              <a:rPr lang="en-US" dirty="0">
                <a:hlinkClick r:id="rId2"/>
              </a:rPr>
              <a:t>TypeScript</a:t>
            </a:r>
            <a:r>
              <a:rPr lang="en-US" dirty="0"/>
              <a:t> code for </a:t>
            </a:r>
            <a:r>
              <a:rPr lang="en-US" b="1" dirty="0"/>
              <a:t>readability</a:t>
            </a:r>
            <a:r>
              <a:rPr lang="en-US" dirty="0"/>
              <a:t>, </a:t>
            </a:r>
            <a:r>
              <a:rPr lang="en-US" b="1" dirty="0"/>
              <a:t>maintainability</a:t>
            </a:r>
            <a:r>
              <a:rPr lang="en-US" dirty="0"/>
              <a:t>, and </a:t>
            </a:r>
            <a:r>
              <a:rPr lang="en-US" b="1" dirty="0"/>
              <a:t>functionality errors</a:t>
            </a:r>
            <a:r>
              <a:rPr lang="en-US" dirty="0"/>
              <a:t>. It is widely supported across modern editors &amp; build systems and can be customized with your own lint rules, configurations, and formatters.</a:t>
            </a:r>
          </a:p>
          <a:p>
            <a:endParaRPr lang="en-US" dirty="0"/>
          </a:p>
          <a:p>
            <a:r>
              <a:rPr lang="nl-BE" dirty="0">
                <a:hlinkClick r:id="rId3"/>
              </a:rPr>
              <a:t>https://palantir.github.io/tslint/</a:t>
            </a:r>
            <a:endParaRPr lang="nl-BE" dirty="0"/>
          </a:p>
          <a:p>
            <a:endParaRPr lang="en-BE" dirty="0"/>
          </a:p>
        </p:txBody>
      </p:sp>
    </p:spTree>
    <p:extLst>
      <p:ext uri="{BB962C8B-B14F-4D97-AF65-F5344CB8AC3E}">
        <p14:creationId xmlns:p14="http://schemas.microsoft.com/office/powerpoint/2010/main" val="12348259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390EEE-57C5-4513-8F8A-7D972AF30F45}"/>
              </a:ext>
            </a:extLst>
          </p:cNvPr>
          <p:cNvSpPr>
            <a:spLocks noGrp="1"/>
          </p:cNvSpPr>
          <p:nvPr>
            <p:ph type="title"/>
          </p:nvPr>
        </p:nvSpPr>
        <p:spPr/>
        <p:txBody>
          <a:bodyPr/>
          <a:lstStyle/>
          <a:p>
            <a:r>
              <a:rPr lang="nl-BE"/>
              <a:t>Get started - installation</a:t>
            </a:r>
            <a:endParaRPr lang="en-BE" dirty="0"/>
          </a:p>
        </p:txBody>
      </p:sp>
      <p:sp>
        <p:nvSpPr>
          <p:cNvPr id="4" name="Rectangle 3">
            <a:extLst>
              <a:ext uri="{FF2B5EF4-FFF2-40B4-BE49-F238E27FC236}">
                <a16:creationId xmlns:a16="http://schemas.microsoft.com/office/drawing/2014/main" id="{1FA2E3AC-4111-4B38-9554-7E3D6421C938}"/>
              </a:ext>
            </a:extLst>
          </p:cNvPr>
          <p:cNvSpPr/>
          <p:nvPr/>
        </p:nvSpPr>
        <p:spPr>
          <a:xfrm>
            <a:off x="2621458" y="2531259"/>
            <a:ext cx="5445722" cy="584775"/>
          </a:xfrm>
          <a:prstGeom prst="rect">
            <a:avLst/>
          </a:prstGeom>
        </p:spPr>
        <p:txBody>
          <a:bodyPr wrap="none">
            <a:spAutoFit/>
          </a:bodyPr>
          <a:lstStyle/>
          <a:p>
            <a:r>
              <a:rPr lang="en-BE" sz="3200" dirty="0" err="1">
                <a:solidFill>
                  <a:schemeClr val="accent1"/>
                </a:solidFill>
              </a:rPr>
              <a:t>npm</a:t>
            </a:r>
            <a:r>
              <a:rPr lang="en-BE" sz="3200" dirty="0"/>
              <a:t> </a:t>
            </a:r>
            <a:r>
              <a:rPr lang="en-BE" sz="3200" dirty="0">
                <a:solidFill>
                  <a:srgbClr val="0070C0"/>
                </a:solidFill>
              </a:rPr>
              <a:t>install -g </a:t>
            </a:r>
            <a:r>
              <a:rPr lang="en-BE" sz="3200" dirty="0"/>
              <a:t>typescript </a:t>
            </a:r>
            <a:r>
              <a:rPr lang="en-BE" sz="3200" dirty="0" err="1"/>
              <a:t>tslint</a:t>
            </a:r>
            <a:endParaRPr lang="en-BE" sz="3200" dirty="0"/>
          </a:p>
        </p:txBody>
      </p:sp>
    </p:spTree>
    <p:extLst>
      <p:ext uri="{BB962C8B-B14F-4D97-AF65-F5344CB8AC3E}">
        <p14:creationId xmlns:p14="http://schemas.microsoft.com/office/powerpoint/2010/main" val="12468237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D45692B-C6D0-4942-91D7-B59AB88BFF2E}"/>
              </a:ext>
            </a:extLst>
          </p:cNvPr>
          <p:cNvSpPr txBox="1"/>
          <p:nvPr/>
        </p:nvSpPr>
        <p:spPr>
          <a:xfrm>
            <a:off x="3476402" y="2266466"/>
            <a:ext cx="3558154" cy="523220"/>
          </a:xfrm>
          <a:prstGeom prst="rect">
            <a:avLst/>
          </a:prstGeom>
          <a:noFill/>
        </p:spPr>
        <p:txBody>
          <a:bodyPr wrap="none" rtlCol="0">
            <a:spAutoFit/>
          </a:bodyPr>
          <a:lstStyle/>
          <a:p>
            <a:pPr defTabSz="914400"/>
            <a:r>
              <a:rPr lang="nl-BE" sz="2800" dirty="0">
                <a:latin typeface="Segoe UI" panose="020B0502040204020203" pitchFamily="34" charset="0"/>
                <a:cs typeface="Segoe UI" panose="020B0502040204020203" pitchFamily="34" charset="0"/>
              </a:rPr>
              <a:t>: Full-Stack developer</a:t>
            </a:r>
          </a:p>
        </p:txBody>
      </p:sp>
      <p:sp>
        <p:nvSpPr>
          <p:cNvPr id="6" name="TextBox 5">
            <a:extLst>
              <a:ext uri="{FF2B5EF4-FFF2-40B4-BE49-F238E27FC236}">
                <a16:creationId xmlns:a16="http://schemas.microsoft.com/office/drawing/2014/main" id="{869E7263-BEC3-4E89-BE78-2AF479304FDB}"/>
              </a:ext>
            </a:extLst>
          </p:cNvPr>
          <p:cNvSpPr txBox="1"/>
          <p:nvPr/>
        </p:nvSpPr>
        <p:spPr>
          <a:xfrm>
            <a:off x="559559" y="2253521"/>
            <a:ext cx="2992294" cy="523220"/>
          </a:xfrm>
          <a:prstGeom prst="rect">
            <a:avLst/>
          </a:prstGeom>
          <a:noFill/>
        </p:spPr>
        <p:txBody>
          <a:bodyPr wrap="none" rtlCol="0">
            <a:spAutoFit/>
          </a:bodyPr>
          <a:lstStyle/>
          <a:p>
            <a:pPr defTabSz="914400"/>
            <a:r>
              <a:rPr lang="nl-BE" sz="2800" b="1" dirty="0">
                <a:latin typeface="Segoe UI" panose="020B0502040204020203" pitchFamily="34" charset="0"/>
                <a:cs typeface="Segoe UI" panose="020B0502040204020203" pitchFamily="34" charset="0"/>
              </a:rPr>
              <a:t>@kevinderudder</a:t>
            </a:r>
          </a:p>
        </p:txBody>
      </p:sp>
      <p:sp>
        <p:nvSpPr>
          <p:cNvPr id="8" name="TextBox 7">
            <a:extLst>
              <a:ext uri="{FF2B5EF4-FFF2-40B4-BE49-F238E27FC236}">
                <a16:creationId xmlns:a16="http://schemas.microsoft.com/office/drawing/2014/main" id="{8CEF9437-1B3A-403B-894C-190DA0E72F38}"/>
              </a:ext>
            </a:extLst>
          </p:cNvPr>
          <p:cNvSpPr txBox="1"/>
          <p:nvPr/>
        </p:nvSpPr>
        <p:spPr>
          <a:xfrm>
            <a:off x="3476402" y="2854354"/>
            <a:ext cx="3878369" cy="523220"/>
          </a:xfrm>
          <a:prstGeom prst="rect">
            <a:avLst/>
          </a:prstGeom>
          <a:noFill/>
        </p:spPr>
        <p:txBody>
          <a:bodyPr wrap="none" rtlCol="0">
            <a:spAutoFit/>
          </a:bodyPr>
          <a:lstStyle/>
          <a:p>
            <a:pPr defTabSz="914400"/>
            <a:r>
              <a:rPr lang="nl-BE" sz="2800" dirty="0">
                <a:latin typeface="Segoe UI" panose="020B0502040204020203" pitchFamily="34" charset="0"/>
                <a:cs typeface="Segoe UI" panose="020B0502040204020203" pitchFamily="34" charset="0"/>
              </a:rPr>
              <a:t>: Competence Manager</a:t>
            </a:r>
          </a:p>
        </p:txBody>
      </p:sp>
      <p:pic>
        <p:nvPicPr>
          <p:cNvPr id="10" name="Afbeelding 6" descr="Elmos-logo-1.png">
            <a:extLst>
              <a:ext uri="{FF2B5EF4-FFF2-40B4-BE49-F238E27FC236}">
                <a16:creationId xmlns:a16="http://schemas.microsoft.com/office/drawing/2014/main" id="{99CB15F3-2D42-49CD-ACE0-FA55C74A71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53156" y="2803962"/>
            <a:ext cx="851680" cy="624004"/>
          </a:xfrm>
          <a:prstGeom prst="rect">
            <a:avLst/>
          </a:prstGeom>
        </p:spPr>
      </p:pic>
    </p:spTree>
    <p:extLst>
      <p:ext uri="{BB962C8B-B14F-4D97-AF65-F5344CB8AC3E}">
        <p14:creationId xmlns:p14="http://schemas.microsoft.com/office/powerpoint/2010/main" val="2580556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250"/>
                                        <p:tgtEl>
                                          <p:spTgt spid="8"/>
                                        </p:tgtEl>
                                      </p:cBhvr>
                                    </p:animEffec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A70F654-5B13-4BD0-B029-027F24E6A723}"/>
              </a:ext>
            </a:extLst>
          </p:cNvPr>
          <p:cNvPicPr>
            <a:picLocks noChangeAspect="1"/>
          </p:cNvPicPr>
          <p:nvPr/>
        </p:nvPicPr>
        <p:blipFill>
          <a:blip r:embed="rId2"/>
          <a:stretch>
            <a:fillRect/>
          </a:stretch>
        </p:blipFill>
        <p:spPr>
          <a:xfrm>
            <a:off x="-98223" y="-1"/>
            <a:ext cx="10885084" cy="6172201"/>
          </a:xfrm>
          <a:prstGeom prst="rect">
            <a:avLst/>
          </a:prstGeom>
        </p:spPr>
      </p:pic>
    </p:spTree>
    <p:extLst>
      <p:ext uri="{BB962C8B-B14F-4D97-AF65-F5344CB8AC3E}">
        <p14:creationId xmlns:p14="http://schemas.microsoft.com/office/powerpoint/2010/main" val="21466390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r>
              <a:rPr lang="nl-NL" dirty="0"/>
              <a:t>TypeScript</a:t>
            </a:r>
          </a:p>
        </p:txBody>
      </p:sp>
      <p:sp>
        <p:nvSpPr>
          <p:cNvPr id="3" name="Subtitel 2"/>
          <p:cNvSpPr>
            <a:spLocks noGrp="1"/>
          </p:cNvSpPr>
          <p:nvPr>
            <p:ph type="subTitle" idx="1"/>
          </p:nvPr>
        </p:nvSpPr>
        <p:spPr>
          <a:xfrm>
            <a:off x="1517556" y="2703979"/>
            <a:ext cx="6098399" cy="1010086"/>
          </a:xfrm>
        </p:spPr>
        <p:txBody>
          <a:bodyPr/>
          <a:lstStyle/>
          <a:p>
            <a:r>
              <a:rPr lang="nl-NL" dirty="0"/>
              <a:t>Type system</a:t>
            </a:r>
          </a:p>
        </p:txBody>
      </p:sp>
      <p:sp>
        <p:nvSpPr>
          <p:cNvPr id="4" name="Tijdelijke aanduiding voor tekst 3"/>
          <p:cNvSpPr>
            <a:spLocks noGrp="1"/>
          </p:cNvSpPr>
          <p:nvPr>
            <p:ph type="body" sz="quarter" idx="10"/>
          </p:nvPr>
        </p:nvSpPr>
        <p:spPr/>
        <p:txBody>
          <a:bodyPr/>
          <a:lstStyle/>
          <a:p>
            <a:r>
              <a:rPr lang="nl-NL" dirty="0"/>
              <a:t>3</a:t>
            </a:r>
          </a:p>
        </p:txBody>
      </p:sp>
    </p:spTree>
    <p:extLst>
      <p:ext uri="{BB962C8B-B14F-4D97-AF65-F5344CB8AC3E}">
        <p14:creationId xmlns:p14="http://schemas.microsoft.com/office/powerpoint/2010/main" val="29302458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6736683-9A50-4D78-AA04-4268E3A1B33C}"/>
              </a:ext>
            </a:extLst>
          </p:cNvPr>
          <p:cNvSpPr>
            <a:spLocks noGrp="1"/>
          </p:cNvSpPr>
          <p:nvPr>
            <p:ph type="title"/>
          </p:nvPr>
        </p:nvSpPr>
        <p:spPr/>
        <p:txBody>
          <a:bodyPr/>
          <a:lstStyle/>
          <a:p>
            <a:r>
              <a:rPr lang="nl-BE" dirty="0"/>
              <a:t>Type System</a:t>
            </a:r>
            <a:endParaRPr lang="en-BE" dirty="0"/>
          </a:p>
        </p:txBody>
      </p:sp>
      <p:sp>
        <p:nvSpPr>
          <p:cNvPr id="8" name="Content Placeholder 7">
            <a:extLst>
              <a:ext uri="{FF2B5EF4-FFF2-40B4-BE49-F238E27FC236}">
                <a16:creationId xmlns:a16="http://schemas.microsoft.com/office/drawing/2014/main" id="{FBBF1608-D8F8-4E38-A9EA-0EE00F5DDC70}"/>
              </a:ext>
            </a:extLst>
          </p:cNvPr>
          <p:cNvSpPr>
            <a:spLocks noGrp="1"/>
          </p:cNvSpPr>
          <p:nvPr>
            <p:ph idx="1"/>
          </p:nvPr>
        </p:nvSpPr>
        <p:spPr/>
        <p:txBody>
          <a:bodyPr/>
          <a:lstStyle/>
          <a:p>
            <a:r>
              <a:rPr lang="nl-BE" dirty="0"/>
              <a:t>JavaScript supports datatypes</a:t>
            </a:r>
          </a:p>
          <a:p>
            <a:pPr lvl="1"/>
            <a:r>
              <a:rPr lang="nl-BE" sz="2000" dirty="0"/>
              <a:t>number, string, boolean, null, undefined, object (array, function)</a:t>
            </a:r>
          </a:p>
          <a:p>
            <a:pPr lvl="1"/>
            <a:r>
              <a:rPr lang="nl-BE" sz="2000" dirty="0"/>
              <a:t>But is </a:t>
            </a:r>
            <a:r>
              <a:rPr lang="nl-BE" sz="2000" b="1" u="sng" dirty="0"/>
              <a:t>loosely typed</a:t>
            </a:r>
          </a:p>
          <a:p>
            <a:endParaRPr lang="nl-BE" dirty="0"/>
          </a:p>
          <a:p>
            <a:r>
              <a:rPr lang="nl-BE" dirty="0"/>
              <a:t>TypeScript supports all the existing JavaScript datatypes</a:t>
            </a:r>
          </a:p>
          <a:p>
            <a:pPr lvl="1"/>
            <a:r>
              <a:rPr lang="nl-BE" sz="2000" dirty="0"/>
              <a:t>But </a:t>
            </a:r>
            <a:r>
              <a:rPr lang="nl-BE" sz="2000" b="1" u="sng" dirty="0"/>
              <a:t>typed</a:t>
            </a:r>
            <a:endParaRPr lang="en-BE" sz="2000" dirty="0"/>
          </a:p>
        </p:txBody>
      </p:sp>
    </p:spTree>
    <p:extLst>
      <p:ext uri="{BB962C8B-B14F-4D97-AF65-F5344CB8AC3E}">
        <p14:creationId xmlns:p14="http://schemas.microsoft.com/office/powerpoint/2010/main" val="38721313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6736683-9A50-4D78-AA04-4268E3A1B33C}"/>
              </a:ext>
            </a:extLst>
          </p:cNvPr>
          <p:cNvSpPr>
            <a:spLocks noGrp="1"/>
          </p:cNvSpPr>
          <p:nvPr>
            <p:ph type="title"/>
          </p:nvPr>
        </p:nvSpPr>
        <p:spPr/>
        <p:txBody>
          <a:bodyPr/>
          <a:lstStyle/>
          <a:p>
            <a:r>
              <a:rPr lang="nl-BE" dirty="0"/>
              <a:t>Type System</a:t>
            </a:r>
            <a:endParaRPr lang="en-BE" dirty="0"/>
          </a:p>
        </p:txBody>
      </p:sp>
      <p:sp>
        <p:nvSpPr>
          <p:cNvPr id="8" name="Content Placeholder 7">
            <a:extLst>
              <a:ext uri="{FF2B5EF4-FFF2-40B4-BE49-F238E27FC236}">
                <a16:creationId xmlns:a16="http://schemas.microsoft.com/office/drawing/2014/main" id="{FBBF1608-D8F8-4E38-A9EA-0EE00F5DDC70}"/>
              </a:ext>
            </a:extLst>
          </p:cNvPr>
          <p:cNvSpPr>
            <a:spLocks noGrp="1"/>
          </p:cNvSpPr>
          <p:nvPr>
            <p:ph idx="1"/>
          </p:nvPr>
        </p:nvSpPr>
        <p:spPr/>
        <p:txBody>
          <a:bodyPr/>
          <a:lstStyle/>
          <a:p>
            <a:r>
              <a:rPr lang="nl-BE" dirty="0"/>
              <a:t>JavaScript supports datatypes</a:t>
            </a:r>
          </a:p>
          <a:p>
            <a:pPr lvl="1"/>
            <a:r>
              <a:rPr lang="nl-BE" sz="2000" dirty="0"/>
              <a:t>number, string, boolean, null, undefined, object (array, function)</a:t>
            </a:r>
          </a:p>
          <a:p>
            <a:pPr lvl="1"/>
            <a:r>
              <a:rPr lang="nl-BE" sz="2000" dirty="0"/>
              <a:t>But is </a:t>
            </a:r>
            <a:r>
              <a:rPr lang="nl-BE" sz="2000" b="1" u="sng" dirty="0"/>
              <a:t>loosely typed</a:t>
            </a:r>
          </a:p>
          <a:p>
            <a:endParaRPr lang="nl-BE" dirty="0"/>
          </a:p>
          <a:p>
            <a:r>
              <a:rPr lang="nl-BE" dirty="0"/>
              <a:t>TypeScript supports all the existing JavaScript datatypes</a:t>
            </a:r>
          </a:p>
          <a:p>
            <a:pPr lvl="1"/>
            <a:r>
              <a:rPr lang="nl-BE" sz="2000" dirty="0"/>
              <a:t>But </a:t>
            </a:r>
            <a:r>
              <a:rPr lang="nl-BE" sz="2000" b="1" u="sng" dirty="0"/>
              <a:t>typed</a:t>
            </a:r>
            <a:endParaRPr lang="en-BE" sz="2000" dirty="0"/>
          </a:p>
        </p:txBody>
      </p:sp>
      <p:sp>
        <p:nvSpPr>
          <p:cNvPr id="11" name="TextBox 10">
            <a:extLst>
              <a:ext uri="{FF2B5EF4-FFF2-40B4-BE49-F238E27FC236}">
                <a16:creationId xmlns:a16="http://schemas.microsoft.com/office/drawing/2014/main" id="{1FAC2F49-8C24-402F-8018-26FD8FAAC935}"/>
              </a:ext>
            </a:extLst>
          </p:cNvPr>
          <p:cNvSpPr txBox="1"/>
          <p:nvPr/>
        </p:nvSpPr>
        <p:spPr>
          <a:xfrm>
            <a:off x="3911601" y="3739102"/>
            <a:ext cx="4209999" cy="461665"/>
          </a:xfrm>
          <a:prstGeom prst="rect">
            <a:avLst/>
          </a:prstGeom>
          <a:solidFill>
            <a:srgbClr val="ED7D31"/>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nl-BE" sz="2400" b="0" i="0" u="none" strike="noStrike" kern="0" cap="none" spc="0" normalizeH="0" baseline="0" noProof="0" dirty="0">
                <a:ln>
                  <a:noFill/>
                </a:ln>
                <a:solidFill>
                  <a:prstClr val="white"/>
                </a:solidFill>
                <a:effectLst/>
                <a:uLnTx/>
                <a:uFillTx/>
                <a:latin typeface="Calibri" panose="020F0502020204030204"/>
              </a:rPr>
              <a:t>That’s why it is called </a:t>
            </a:r>
            <a:r>
              <a:rPr kumimoji="0" lang="nl-BE" sz="2400" b="1" i="0" u="none" strike="noStrike" kern="0" cap="none" spc="0" normalizeH="0" baseline="0" noProof="0" dirty="0">
                <a:ln>
                  <a:noFill/>
                </a:ln>
                <a:solidFill>
                  <a:prstClr val="white"/>
                </a:solidFill>
                <a:effectLst/>
                <a:uLnTx/>
                <a:uFillTx/>
                <a:latin typeface="Calibri" panose="020F0502020204030204"/>
              </a:rPr>
              <a:t>Type</a:t>
            </a:r>
            <a:r>
              <a:rPr kumimoji="0" lang="nl-BE" sz="2400" b="0" i="0" u="none" strike="noStrike" kern="0" cap="none" spc="0" normalizeH="0" baseline="0" noProof="0" dirty="0">
                <a:ln>
                  <a:noFill/>
                </a:ln>
                <a:solidFill>
                  <a:prstClr val="white"/>
                </a:solidFill>
                <a:effectLst/>
                <a:uLnTx/>
                <a:uFillTx/>
                <a:latin typeface="Calibri" panose="020F0502020204030204"/>
              </a:rPr>
              <a:t>Script</a:t>
            </a:r>
          </a:p>
        </p:txBody>
      </p:sp>
      <p:sp>
        <p:nvSpPr>
          <p:cNvPr id="12" name="Bent-Up Arrow 2">
            <a:extLst>
              <a:ext uri="{FF2B5EF4-FFF2-40B4-BE49-F238E27FC236}">
                <a16:creationId xmlns:a16="http://schemas.microsoft.com/office/drawing/2014/main" id="{0CD70B39-B22E-4DC8-8BA0-71AE520FAB2C}"/>
              </a:ext>
            </a:extLst>
          </p:cNvPr>
          <p:cNvSpPr/>
          <p:nvPr/>
        </p:nvSpPr>
        <p:spPr>
          <a:xfrm rot="5400000">
            <a:off x="2479569" y="2834471"/>
            <a:ext cx="585876" cy="1809261"/>
          </a:xfrm>
          <a:prstGeom prst="bentUpArrow">
            <a:avLst>
              <a:gd name="adj1" fmla="val 3657"/>
              <a:gd name="adj2" fmla="val 11660"/>
              <a:gd name="adj3" fmla="val 50000"/>
            </a:avLst>
          </a:prstGeom>
          <a:solidFill>
            <a:srgbClr val="ED7D31"/>
          </a:solidFill>
          <a:ln w="12700" cap="flat" cmpd="sng" algn="ctr">
            <a:solidFill>
              <a:srgbClr val="F7931C"/>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B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804897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8BCD6A-E184-4623-BC91-5555FEE094E7}"/>
              </a:ext>
            </a:extLst>
          </p:cNvPr>
          <p:cNvSpPr>
            <a:spLocks noGrp="1"/>
          </p:cNvSpPr>
          <p:nvPr>
            <p:ph type="title"/>
          </p:nvPr>
        </p:nvSpPr>
        <p:spPr/>
        <p:txBody>
          <a:bodyPr/>
          <a:lstStyle/>
          <a:p>
            <a:r>
              <a:rPr lang="nl-BE" dirty="0"/>
              <a:t>Type System</a:t>
            </a:r>
            <a:endParaRPr lang="en-BE" dirty="0"/>
          </a:p>
        </p:txBody>
      </p:sp>
      <p:sp>
        <p:nvSpPr>
          <p:cNvPr id="3" name="Content Placeholder 2">
            <a:extLst>
              <a:ext uri="{FF2B5EF4-FFF2-40B4-BE49-F238E27FC236}">
                <a16:creationId xmlns:a16="http://schemas.microsoft.com/office/drawing/2014/main" id="{6DC56F61-14C7-4FC6-AC45-C1D6BE24754C}"/>
              </a:ext>
            </a:extLst>
          </p:cNvPr>
          <p:cNvSpPr>
            <a:spLocks noGrp="1"/>
          </p:cNvSpPr>
          <p:nvPr>
            <p:ph idx="1"/>
          </p:nvPr>
        </p:nvSpPr>
        <p:spPr/>
        <p:txBody>
          <a:bodyPr/>
          <a:lstStyle/>
          <a:p>
            <a:r>
              <a:rPr lang="nl-BE" dirty="0"/>
              <a:t>Untyped</a:t>
            </a:r>
          </a:p>
          <a:p>
            <a:endParaRPr lang="nl-BE" dirty="0"/>
          </a:p>
          <a:p>
            <a:endParaRPr lang="nl-BE" dirty="0"/>
          </a:p>
          <a:p>
            <a:endParaRPr lang="nl-BE" dirty="0"/>
          </a:p>
          <a:p>
            <a:pPr marL="0" indent="0">
              <a:buNone/>
            </a:pPr>
            <a:endParaRPr lang="nl-BE" dirty="0"/>
          </a:p>
          <a:p>
            <a:r>
              <a:rPr lang="nl-BE" dirty="0"/>
              <a:t>Typed</a:t>
            </a:r>
            <a:endParaRPr lang="en-BE" dirty="0"/>
          </a:p>
        </p:txBody>
      </p:sp>
      <p:sp>
        <p:nvSpPr>
          <p:cNvPr id="4" name="Rectangle 3">
            <a:extLst>
              <a:ext uri="{FF2B5EF4-FFF2-40B4-BE49-F238E27FC236}">
                <a16:creationId xmlns:a16="http://schemas.microsoft.com/office/drawing/2014/main" id="{C5B2C5CE-ACAC-4028-809C-A7131801FAF8}"/>
              </a:ext>
            </a:extLst>
          </p:cNvPr>
          <p:cNvSpPr/>
          <p:nvPr/>
        </p:nvSpPr>
        <p:spPr>
          <a:xfrm>
            <a:off x="883921" y="1541000"/>
            <a:ext cx="9252991" cy="707886"/>
          </a:xfrm>
          <a:prstGeom prst="rect">
            <a:avLst/>
          </a:prstGeom>
          <a:ln>
            <a:solidFill>
              <a:schemeClr val="bg1">
                <a:lumMod val="85000"/>
              </a:schemeClr>
            </a:solidFill>
          </a:ln>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nl-BE" sz="2000" b="0" i="0" u="none" strike="noStrike" kern="0" cap="none" spc="0" normalizeH="0" baseline="0" noProof="0" dirty="0">
                <a:ln>
                  <a:noFill/>
                </a:ln>
                <a:solidFill>
                  <a:srgbClr val="0000FF"/>
                </a:solidFill>
                <a:effectLst/>
                <a:uLnTx/>
                <a:uFillTx/>
                <a:latin typeface="Consolas" panose="020B0609020204030204" pitchFamily="49" charset="0"/>
              </a:rPr>
              <a:t>var</a:t>
            </a:r>
            <a:r>
              <a:rPr kumimoji="0" lang="nl-BE" sz="2000" b="0" i="0" u="none" strike="noStrike" kern="0" cap="none" spc="0" normalizeH="0" baseline="0" noProof="0" dirty="0">
                <a:ln>
                  <a:noFill/>
                </a:ln>
                <a:solidFill>
                  <a:srgbClr val="000000"/>
                </a:solidFill>
                <a:effectLst/>
                <a:uLnTx/>
                <a:uFillTx/>
                <a:latin typeface="Consolas" panose="020B0609020204030204" pitchFamily="49" charset="0"/>
              </a:rPr>
              <a:t> untyped = 42;</a:t>
            </a:r>
          </a:p>
          <a:p>
            <a:pPr marL="0" marR="0" lvl="0" indent="0" defTabSz="914400" eaLnBrk="1" fontAlgn="auto" latinLnBrk="0" hangingPunct="1">
              <a:lnSpc>
                <a:spcPct val="100000"/>
              </a:lnSpc>
              <a:spcBef>
                <a:spcPts val="0"/>
              </a:spcBef>
              <a:spcAft>
                <a:spcPts val="0"/>
              </a:spcAft>
              <a:buClrTx/>
              <a:buSzTx/>
              <a:buFontTx/>
              <a:buNone/>
              <a:tabLst/>
              <a:defRPr/>
            </a:pPr>
            <a:r>
              <a:rPr kumimoji="0" lang="nl-BE" sz="2000" b="0" i="0" u="none" strike="noStrike" kern="0" cap="none" spc="0" normalizeH="0" baseline="0" noProof="0" dirty="0">
                <a:ln>
                  <a:noFill/>
                </a:ln>
                <a:solidFill>
                  <a:srgbClr val="000000"/>
                </a:solidFill>
                <a:effectLst/>
                <a:uLnTx/>
                <a:uFillTx/>
                <a:latin typeface="Consolas" panose="020B0609020204030204" pitchFamily="49" charset="0"/>
              </a:rPr>
              <a:t>untyped = </a:t>
            </a:r>
            <a:r>
              <a:rPr kumimoji="0" lang="nl-BE" sz="2000" b="0" i="0" u="none" strike="noStrike" kern="0" cap="none" spc="0" normalizeH="0" baseline="0" noProof="0" dirty="0">
                <a:ln>
                  <a:noFill/>
                </a:ln>
                <a:solidFill>
                  <a:srgbClr val="A31515"/>
                </a:solidFill>
                <a:effectLst/>
                <a:uLnTx/>
                <a:uFillTx/>
                <a:latin typeface="Consolas" panose="020B0609020204030204" pitchFamily="49" charset="0"/>
              </a:rPr>
              <a:t>"Kevin"</a:t>
            </a:r>
            <a:endParaRPr kumimoji="0" lang="nl-BE" sz="2000" b="0" i="0" u="none" strike="noStrike" kern="0" cap="none" spc="0" normalizeH="0" baseline="0" noProof="0" dirty="0">
              <a:ln>
                <a:noFill/>
              </a:ln>
              <a:solidFill>
                <a:prstClr val="black"/>
              </a:solidFill>
              <a:effectLst/>
              <a:uLnTx/>
              <a:uFillTx/>
              <a:latin typeface="Calibri" panose="020F0502020204030204"/>
            </a:endParaRPr>
          </a:p>
        </p:txBody>
      </p:sp>
      <p:sp>
        <p:nvSpPr>
          <p:cNvPr id="5" name="Rectangle 4">
            <a:extLst>
              <a:ext uri="{FF2B5EF4-FFF2-40B4-BE49-F238E27FC236}">
                <a16:creationId xmlns:a16="http://schemas.microsoft.com/office/drawing/2014/main" id="{4C2C9936-4C55-4979-A168-682B71B4BE1D}"/>
              </a:ext>
            </a:extLst>
          </p:cNvPr>
          <p:cNvSpPr/>
          <p:nvPr/>
        </p:nvSpPr>
        <p:spPr>
          <a:xfrm>
            <a:off x="883921" y="3690638"/>
            <a:ext cx="9252991" cy="707886"/>
          </a:xfrm>
          <a:prstGeom prst="rect">
            <a:avLst/>
          </a:prstGeom>
          <a:ln>
            <a:solidFill>
              <a:schemeClr val="bg1">
                <a:lumMod val="85000"/>
              </a:schemeClr>
            </a:solidFill>
          </a:ln>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nl-BE" sz="2000" b="0" i="0" u="none" strike="noStrike" kern="0" cap="none" spc="0" normalizeH="0" baseline="0" noProof="0" dirty="0">
                <a:ln>
                  <a:noFill/>
                </a:ln>
                <a:solidFill>
                  <a:srgbClr val="0000FF"/>
                </a:solidFill>
                <a:effectLst/>
                <a:uLnTx/>
                <a:uFillTx/>
                <a:latin typeface="Consolas" panose="020B0609020204030204" pitchFamily="49" charset="0"/>
              </a:rPr>
              <a:t>var</a:t>
            </a:r>
            <a:r>
              <a:rPr kumimoji="0" lang="nl-BE" sz="2000" b="0" i="0" u="none" strike="noStrike" kern="0" cap="none" spc="0" normalizeH="0" baseline="0" noProof="0" dirty="0">
                <a:ln>
                  <a:noFill/>
                </a:ln>
                <a:solidFill>
                  <a:srgbClr val="000000"/>
                </a:solidFill>
                <a:effectLst/>
                <a:uLnTx/>
                <a:uFillTx/>
                <a:latin typeface="Consolas" panose="020B0609020204030204" pitchFamily="49" charset="0"/>
              </a:rPr>
              <a:t> typed:</a:t>
            </a:r>
            <a:r>
              <a:rPr kumimoji="0" lang="nl-BE" sz="2000" b="0" i="0" u="none" strike="noStrike" kern="0" cap="none" spc="0" normalizeH="0" baseline="0" noProof="0" dirty="0">
                <a:ln>
                  <a:noFill/>
                </a:ln>
                <a:solidFill>
                  <a:srgbClr val="0000FF"/>
                </a:solidFill>
                <a:effectLst/>
                <a:uLnTx/>
                <a:uFillTx/>
                <a:latin typeface="Consolas" panose="020B0609020204030204" pitchFamily="49" charset="0"/>
              </a:rPr>
              <a:t>number</a:t>
            </a:r>
            <a:r>
              <a:rPr kumimoji="0" lang="nl-BE" sz="2000" b="0" i="0" u="none" strike="noStrike" kern="0" cap="none" spc="0" normalizeH="0" baseline="0" noProof="0" dirty="0">
                <a:ln>
                  <a:noFill/>
                </a:ln>
                <a:solidFill>
                  <a:srgbClr val="000000"/>
                </a:solidFill>
                <a:effectLst/>
                <a:uLnTx/>
                <a:uFillTx/>
                <a:latin typeface="Consolas" panose="020B0609020204030204" pitchFamily="49" charset="0"/>
              </a:rPr>
              <a:t> = 42;</a:t>
            </a:r>
          </a:p>
          <a:p>
            <a:pPr marL="0" marR="0" lvl="0" indent="0" defTabSz="914400" eaLnBrk="1" fontAlgn="auto" latinLnBrk="0" hangingPunct="1">
              <a:lnSpc>
                <a:spcPct val="100000"/>
              </a:lnSpc>
              <a:spcBef>
                <a:spcPts val="0"/>
              </a:spcBef>
              <a:spcAft>
                <a:spcPts val="0"/>
              </a:spcAft>
              <a:buClrTx/>
              <a:buSzTx/>
              <a:buFontTx/>
              <a:buNone/>
              <a:tabLst/>
              <a:defRPr/>
            </a:pPr>
            <a:r>
              <a:rPr kumimoji="0" lang="nl-BE" sz="2000" b="0" i="0" u="none" strike="noStrike" kern="0" cap="none" spc="0" normalizeH="0" baseline="0" noProof="0" dirty="0">
                <a:ln>
                  <a:noFill/>
                </a:ln>
                <a:solidFill>
                  <a:srgbClr val="000000"/>
                </a:solidFill>
                <a:effectLst/>
                <a:uLnTx/>
                <a:uFillTx/>
                <a:latin typeface="Consolas" panose="020B0609020204030204" pitchFamily="49" charset="0"/>
              </a:rPr>
              <a:t>typed = </a:t>
            </a:r>
            <a:r>
              <a:rPr kumimoji="0" lang="nl-BE" sz="2000" b="0" i="0" u="none" strike="noStrike" kern="0" cap="none" spc="0" normalizeH="0" baseline="0" noProof="0" dirty="0">
                <a:ln>
                  <a:noFill/>
                </a:ln>
                <a:solidFill>
                  <a:srgbClr val="A31515"/>
                </a:solidFill>
                <a:effectLst/>
                <a:uLnTx/>
                <a:uFillTx/>
                <a:latin typeface="Consolas" panose="020B0609020204030204" pitchFamily="49" charset="0"/>
              </a:rPr>
              <a:t>"Kevin"</a:t>
            </a:r>
            <a:endParaRPr kumimoji="0" lang="nl-BE" sz="2000" b="0" i="0" u="none" strike="noStrike" kern="0" cap="none" spc="0" normalizeH="0" baseline="0" noProof="0" dirty="0">
              <a:ln>
                <a:noFill/>
              </a:ln>
              <a:solidFill>
                <a:prstClr val="black"/>
              </a:solidFill>
              <a:effectLst/>
              <a:uLnTx/>
              <a:uFillTx/>
              <a:latin typeface="Calibri" panose="020F0502020204030204"/>
            </a:endParaRPr>
          </a:p>
        </p:txBody>
      </p:sp>
      <p:pic>
        <p:nvPicPr>
          <p:cNvPr id="6" name="Picture 4" descr="Image result for typescript logo png">
            <a:extLst>
              <a:ext uri="{FF2B5EF4-FFF2-40B4-BE49-F238E27FC236}">
                <a16:creationId xmlns:a16="http://schemas.microsoft.com/office/drawing/2014/main" id="{D25D736F-C37D-4B11-B1D3-64D8E63760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17624" y="3433904"/>
            <a:ext cx="498298" cy="49829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Image result for javascript logo png">
            <a:extLst>
              <a:ext uri="{FF2B5EF4-FFF2-40B4-BE49-F238E27FC236}">
                <a16:creationId xmlns:a16="http://schemas.microsoft.com/office/drawing/2014/main" id="{045C5B3E-618D-433B-BD33-463CE8AFE5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86526" y="1281332"/>
            <a:ext cx="498298" cy="49829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F8E826ED-8C9D-4B42-88DE-7C3A1B9C2083}"/>
              </a:ext>
            </a:extLst>
          </p:cNvPr>
          <p:cNvSpPr txBox="1"/>
          <p:nvPr/>
        </p:nvSpPr>
        <p:spPr>
          <a:xfrm>
            <a:off x="3627120" y="4044581"/>
            <a:ext cx="880532" cy="307777"/>
          </a:xfrm>
          <a:prstGeom prst="rect">
            <a:avLst/>
          </a:prstGeom>
          <a:solidFill>
            <a:srgbClr val="FF0000"/>
          </a:solidFill>
        </p:spPr>
        <p:txBody>
          <a:bodyPr wrap="square" rtlCol="0">
            <a:spAutoFit/>
          </a:bodyPr>
          <a:lstStyle/>
          <a:p>
            <a:pPr algn="ctr"/>
            <a:r>
              <a:rPr lang="nl-BE" sz="1400" dirty="0">
                <a:solidFill>
                  <a:schemeClr val="bg1"/>
                </a:solidFill>
              </a:rPr>
              <a:t>ERROR</a:t>
            </a:r>
            <a:endParaRPr lang="en-BE" sz="1400" dirty="0">
              <a:solidFill>
                <a:schemeClr val="bg1"/>
              </a:solidFill>
            </a:endParaRPr>
          </a:p>
        </p:txBody>
      </p:sp>
      <p:sp>
        <p:nvSpPr>
          <p:cNvPr id="9" name="Arrow: Right 8">
            <a:extLst>
              <a:ext uri="{FF2B5EF4-FFF2-40B4-BE49-F238E27FC236}">
                <a16:creationId xmlns:a16="http://schemas.microsoft.com/office/drawing/2014/main" id="{2CB1CB2D-3D1F-45B2-8D4A-755B4F2463AF}"/>
              </a:ext>
            </a:extLst>
          </p:cNvPr>
          <p:cNvSpPr/>
          <p:nvPr/>
        </p:nvSpPr>
        <p:spPr>
          <a:xfrm>
            <a:off x="3205162" y="4140100"/>
            <a:ext cx="320040" cy="116738"/>
          </a:xfrm>
          <a:prstGeom prst="rightArrow">
            <a:avLst/>
          </a:prstGeom>
          <a:solidFill>
            <a:srgbClr val="FF0000"/>
          </a:solidFill>
          <a:ln w="3175">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BE"/>
          </a:p>
        </p:txBody>
      </p:sp>
    </p:spTree>
    <p:extLst>
      <p:ext uri="{BB962C8B-B14F-4D97-AF65-F5344CB8AC3E}">
        <p14:creationId xmlns:p14="http://schemas.microsoft.com/office/powerpoint/2010/main" val="20567892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1C1241-CAF1-4659-A729-AFCC740BF1E2}"/>
              </a:ext>
            </a:extLst>
          </p:cNvPr>
          <p:cNvSpPr>
            <a:spLocks noGrp="1"/>
          </p:cNvSpPr>
          <p:nvPr>
            <p:ph type="title"/>
          </p:nvPr>
        </p:nvSpPr>
        <p:spPr/>
        <p:txBody>
          <a:bodyPr/>
          <a:lstStyle/>
          <a:p>
            <a:r>
              <a:rPr lang="nl-BE" dirty="0"/>
              <a:t>Type System</a:t>
            </a:r>
            <a:endParaRPr lang="en-BE" dirty="0"/>
          </a:p>
        </p:txBody>
      </p:sp>
      <p:sp>
        <p:nvSpPr>
          <p:cNvPr id="4" name="Rectangle 3">
            <a:extLst>
              <a:ext uri="{FF2B5EF4-FFF2-40B4-BE49-F238E27FC236}">
                <a16:creationId xmlns:a16="http://schemas.microsoft.com/office/drawing/2014/main" id="{2AB73534-4C69-4C58-9D6F-2C443CBA4733}"/>
              </a:ext>
            </a:extLst>
          </p:cNvPr>
          <p:cNvSpPr/>
          <p:nvPr/>
        </p:nvSpPr>
        <p:spPr>
          <a:xfrm>
            <a:off x="408354" y="810841"/>
            <a:ext cx="8202246" cy="4093428"/>
          </a:xfrm>
          <a:prstGeom prst="rect">
            <a:avLst/>
          </a:prstGeom>
          <a:ln>
            <a:solidFill>
              <a:schemeClr val="bg1">
                <a:lumMod val="95000"/>
              </a:schemeClr>
            </a:solidFill>
          </a:ln>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nl-BE" sz="2000" b="0" i="0" u="none" strike="noStrike" kern="0" cap="none" spc="0" normalizeH="0" baseline="0" noProof="0" dirty="0">
                <a:ln>
                  <a:noFill/>
                </a:ln>
                <a:solidFill>
                  <a:srgbClr val="008000"/>
                </a:solidFill>
                <a:effectLst/>
                <a:uLnTx/>
                <a:uFillTx/>
                <a:latin typeface="Consolas" panose="020B0609020204030204" pitchFamily="49" charset="0"/>
              </a:rPr>
              <a:t>// boolean</a:t>
            </a:r>
            <a:endParaRPr kumimoji="0" lang="nl-BE" sz="2000" b="0" i="0" u="none" strike="noStrike" kern="0" cap="none" spc="0" normalizeH="0" baseline="0" noProof="0" dirty="0">
              <a:ln>
                <a:noFill/>
              </a:ln>
              <a:solidFill>
                <a:srgbClr val="000000"/>
              </a:solidFill>
              <a:effectLst/>
              <a:uLnTx/>
              <a:uFillTx/>
              <a:latin typeface="Consolas" panose="020B0609020204030204" pitchFamily="49"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nl-BE" sz="2000" b="0" i="0" u="none" strike="noStrike" kern="0" cap="none" spc="0" normalizeH="0" baseline="0" noProof="0" dirty="0">
                <a:ln>
                  <a:noFill/>
                </a:ln>
                <a:solidFill>
                  <a:srgbClr val="0000FF"/>
                </a:solidFill>
                <a:effectLst/>
                <a:uLnTx/>
                <a:uFillTx/>
                <a:latin typeface="Consolas" panose="020B0609020204030204" pitchFamily="49" charset="0"/>
              </a:rPr>
              <a:t>var</a:t>
            </a:r>
            <a:r>
              <a:rPr kumimoji="0" lang="nl-BE" sz="2000" b="0" i="0" u="none" strike="noStrike" kern="0" cap="none" spc="0" normalizeH="0" baseline="0" noProof="0" dirty="0">
                <a:ln>
                  <a:noFill/>
                </a:ln>
                <a:solidFill>
                  <a:srgbClr val="000000"/>
                </a:solidFill>
                <a:effectLst/>
                <a:uLnTx/>
                <a:uFillTx/>
                <a:latin typeface="Consolas" panose="020B0609020204030204" pitchFamily="49" charset="0"/>
              </a:rPr>
              <a:t> isDeleted: </a:t>
            </a:r>
            <a:r>
              <a:rPr kumimoji="0" lang="nl-BE" sz="2000" b="0" i="0" u="none" strike="noStrike" kern="0" cap="none" spc="0" normalizeH="0" baseline="0" noProof="0" dirty="0">
                <a:ln>
                  <a:noFill/>
                </a:ln>
                <a:solidFill>
                  <a:srgbClr val="0000FF"/>
                </a:solidFill>
                <a:effectLst/>
                <a:uLnTx/>
                <a:uFillTx/>
                <a:latin typeface="Consolas" panose="020B0609020204030204" pitchFamily="49" charset="0"/>
              </a:rPr>
              <a:t>boolean</a:t>
            </a:r>
            <a:r>
              <a:rPr kumimoji="0" lang="nl-BE" sz="2000" b="0" i="0" u="none" strike="noStrike" kern="0" cap="none" spc="0" normalizeH="0" baseline="0" noProof="0" dirty="0">
                <a:ln>
                  <a:noFill/>
                </a:ln>
                <a:solidFill>
                  <a:srgbClr val="000000"/>
                </a:solidFill>
                <a:effectLst/>
                <a:uLnTx/>
                <a:uFillTx/>
                <a:latin typeface="Consolas" panose="020B0609020204030204" pitchFamily="49" charset="0"/>
              </a:rPr>
              <a:t> = </a:t>
            </a:r>
            <a:r>
              <a:rPr kumimoji="0" lang="nl-BE" sz="2000" b="0" i="0" u="none" strike="noStrike" kern="0" cap="none" spc="0" normalizeH="0" baseline="0" noProof="0" dirty="0">
                <a:ln>
                  <a:noFill/>
                </a:ln>
                <a:solidFill>
                  <a:srgbClr val="0000FF"/>
                </a:solidFill>
                <a:effectLst/>
                <a:uLnTx/>
                <a:uFillTx/>
                <a:latin typeface="Consolas" panose="020B0609020204030204" pitchFamily="49" charset="0"/>
              </a:rPr>
              <a:t>false</a:t>
            </a:r>
            <a:r>
              <a:rPr kumimoji="0" lang="nl-BE" sz="2000" b="0" i="0" u="none" strike="noStrike" kern="0" cap="none" spc="0" normalizeH="0" baseline="0" noProof="0" dirty="0">
                <a:ln>
                  <a:noFill/>
                </a:ln>
                <a:solidFill>
                  <a:srgbClr val="000000"/>
                </a:solidFill>
                <a:effectLst/>
                <a:uLnTx/>
                <a:uFillTx/>
                <a:latin typeface="Consolas" panose="020B0609020204030204" pitchFamily="49" charset="0"/>
              </a:rPr>
              <a:t>;</a:t>
            </a:r>
          </a:p>
          <a:p>
            <a:pPr marL="0" marR="0" lvl="0" indent="0" defTabSz="914400" eaLnBrk="1" fontAlgn="auto" latinLnBrk="0" hangingPunct="1">
              <a:lnSpc>
                <a:spcPct val="100000"/>
              </a:lnSpc>
              <a:spcBef>
                <a:spcPts val="0"/>
              </a:spcBef>
              <a:spcAft>
                <a:spcPts val="0"/>
              </a:spcAft>
              <a:buClrTx/>
              <a:buSzTx/>
              <a:buFontTx/>
              <a:buNone/>
              <a:tabLst/>
              <a:defRPr/>
            </a:pPr>
            <a:endParaRPr kumimoji="0" lang="nl-BE" sz="2000" b="0" i="0" u="none" strike="noStrike" kern="0" cap="none" spc="0" normalizeH="0" baseline="0" noProof="0" dirty="0">
              <a:ln>
                <a:noFill/>
              </a:ln>
              <a:solidFill>
                <a:srgbClr val="000000"/>
              </a:solidFill>
              <a:effectLst/>
              <a:uLnTx/>
              <a:uFillTx/>
              <a:latin typeface="Consolas" panose="020B0609020204030204" pitchFamily="49"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nl-BE" sz="2000" b="0" i="0" u="none" strike="noStrike" kern="0" cap="none" spc="0" normalizeH="0" baseline="0" noProof="0" dirty="0">
                <a:ln>
                  <a:noFill/>
                </a:ln>
                <a:solidFill>
                  <a:srgbClr val="008000"/>
                </a:solidFill>
                <a:effectLst/>
                <a:uLnTx/>
                <a:uFillTx/>
                <a:latin typeface="Consolas" panose="020B0609020204030204" pitchFamily="49" charset="0"/>
              </a:rPr>
              <a:t>// number</a:t>
            </a:r>
            <a:endParaRPr kumimoji="0" lang="nl-BE" sz="2000" b="0" i="0" u="none" strike="noStrike" kern="0" cap="none" spc="0" normalizeH="0" baseline="0" noProof="0" dirty="0">
              <a:ln>
                <a:noFill/>
              </a:ln>
              <a:solidFill>
                <a:srgbClr val="000000"/>
              </a:solidFill>
              <a:effectLst/>
              <a:uLnTx/>
              <a:uFillTx/>
              <a:latin typeface="Consolas" panose="020B0609020204030204" pitchFamily="49"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nl-BE" sz="2000" b="0" i="0" u="none" strike="noStrike" kern="0" cap="none" spc="0" normalizeH="0" baseline="0" noProof="0" dirty="0">
                <a:ln>
                  <a:noFill/>
                </a:ln>
                <a:solidFill>
                  <a:srgbClr val="0000FF"/>
                </a:solidFill>
                <a:effectLst/>
                <a:uLnTx/>
                <a:uFillTx/>
                <a:latin typeface="Consolas" panose="020B0609020204030204" pitchFamily="49" charset="0"/>
              </a:rPr>
              <a:t>var</a:t>
            </a:r>
            <a:r>
              <a:rPr kumimoji="0" lang="nl-BE" sz="2000" b="0" i="0" u="none" strike="noStrike" kern="0" cap="none" spc="0" normalizeH="0" baseline="0" noProof="0" dirty="0">
                <a:ln>
                  <a:noFill/>
                </a:ln>
                <a:solidFill>
                  <a:srgbClr val="000000"/>
                </a:solidFill>
                <a:effectLst/>
                <a:uLnTx/>
                <a:uFillTx/>
                <a:latin typeface="Consolas" panose="020B0609020204030204" pitchFamily="49" charset="0"/>
              </a:rPr>
              <a:t> age: </a:t>
            </a:r>
            <a:r>
              <a:rPr kumimoji="0" lang="nl-BE" sz="2000" b="0" i="0" u="none" strike="noStrike" kern="0" cap="none" spc="0" normalizeH="0" baseline="0" noProof="0" dirty="0">
                <a:ln>
                  <a:noFill/>
                </a:ln>
                <a:solidFill>
                  <a:srgbClr val="0000FF"/>
                </a:solidFill>
                <a:effectLst/>
                <a:uLnTx/>
                <a:uFillTx/>
                <a:latin typeface="Consolas" panose="020B0609020204030204" pitchFamily="49" charset="0"/>
              </a:rPr>
              <a:t>number</a:t>
            </a:r>
            <a:r>
              <a:rPr kumimoji="0" lang="nl-BE" sz="2000" b="0" i="0" u="none" strike="noStrike" kern="0" cap="none" spc="0" normalizeH="0" baseline="0" noProof="0" dirty="0">
                <a:ln>
                  <a:noFill/>
                </a:ln>
                <a:solidFill>
                  <a:srgbClr val="000000"/>
                </a:solidFill>
                <a:effectLst/>
                <a:uLnTx/>
                <a:uFillTx/>
                <a:latin typeface="Consolas" panose="020B0609020204030204" pitchFamily="49" charset="0"/>
              </a:rPr>
              <a:t> = 42;</a:t>
            </a:r>
          </a:p>
          <a:p>
            <a:pPr marL="0" marR="0" lvl="0" indent="0" defTabSz="914400" eaLnBrk="1" fontAlgn="auto" latinLnBrk="0" hangingPunct="1">
              <a:lnSpc>
                <a:spcPct val="100000"/>
              </a:lnSpc>
              <a:spcBef>
                <a:spcPts val="0"/>
              </a:spcBef>
              <a:spcAft>
                <a:spcPts val="0"/>
              </a:spcAft>
              <a:buClrTx/>
              <a:buSzTx/>
              <a:buFontTx/>
              <a:buNone/>
              <a:tabLst/>
              <a:defRPr/>
            </a:pPr>
            <a:r>
              <a:rPr kumimoji="0" lang="nl-BE" sz="2000" b="0" i="0" u="none" strike="noStrike" kern="0" cap="none" spc="0" normalizeH="0" baseline="0" noProof="0" dirty="0">
                <a:ln>
                  <a:noFill/>
                </a:ln>
                <a:solidFill>
                  <a:srgbClr val="0000FF"/>
                </a:solidFill>
                <a:effectLst/>
                <a:uLnTx/>
                <a:uFillTx/>
                <a:latin typeface="Consolas" panose="020B0609020204030204" pitchFamily="49" charset="0"/>
              </a:rPr>
              <a:t>var</a:t>
            </a:r>
            <a:r>
              <a:rPr kumimoji="0" lang="nl-BE" sz="2000" b="0" i="0" u="none" strike="noStrike" kern="0" cap="none" spc="0" normalizeH="0" baseline="0" noProof="0" dirty="0">
                <a:ln>
                  <a:noFill/>
                </a:ln>
                <a:solidFill>
                  <a:srgbClr val="000000"/>
                </a:solidFill>
                <a:effectLst/>
                <a:uLnTx/>
                <a:uFillTx/>
                <a:latin typeface="Consolas" panose="020B0609020204030204" pitchFamily="49" charset="0"/>
              </a:rPr>
              <a:t> hex: </a:t>
            </a:r>
            <a:r>
              <a:rPr kumimoji="0" lang="nl-BE" sz="2000" b="0" i="0" u="none" strike="noStrike" kern="0" cap="none" spc="0" normalizeH="0" baseline="0" noProof="0" dirty="0">
                <a:ln>
                  <a:noFill/>
                </a:ln>
                <a:solidFill>
                  <a:srgbClr val="0000FF"/>
                </a:solidFill>
                <a:effectLst/>
                <a:uLnTx/>
                <a:uFillTx/>
                <a:latin typeface="Consolas" panose="020B0609020204030204" pitchFamily="49" charset="0"/>
              </a:rPr>
              <a:t>number</a:t>
            </a:r>
            <a:r>
              <a:rPr kumimoji="0" lang="nl-BE" sz="2000" b="0" i="0" u="none" strike="noStrike" kern="0" cap="none" spc="0" normalizeH="0" baseline="0" noProof="0" dirty="0">
                <a:ln>
                  <a:noFill/>
                </a:ln>
                <a:solidFill>
                  <a:srgbClr val="000000"/>
                </a:solidFill>
                <a:effectLst/>
                <a:uLnTx/>
                <a:uFillTx/>
                <a:latin typeface="Consolas" panose="020B0609020204030204" pitchFamily="49" charset="0"/>
              </a:rPr>
              <a:t> = 0xf00d;</a:t>
            </a:r>
          </a:p>
          <a:p>
            <a:pPr marL="0" marR="0" lvl="0" indent="0" defTabSz="914400" eaLnBrk="1" fontAlgn="auto" latinLnBrk="0" hangingPunct="1">
              <a:lnSpc>
                <a:spcPct val="100000"/>
              </a:lnSpc>
              <a:spcBef>
                <a:spcPts val="0"/>
              </a:spcBef>
              <a:spcAft>
                <a:spcPts val="0"/>
              </a:spcAft>
              <a:buClrTx/>
              <a:buSzTx/>
              <a:buFontTx/>
              <a:buNone/>
              <a:tabLst/>
              <a:defRPr/>
            </a:pPr>
            <a:r>
              <a:rPr kumimoji="0" lang="nl-BE" sz="2000" b="0" i="0" u="none" strike="noStrike" kern="0" cap="none" spc="0" normalizeH="0" baseline="0" noProof="0" dirty="0">
                <a:ln>
                  <a:noFill/>
                </a:ln>
                <a:solidFill>
                  <a:srgbClr val="0000FF"/>
                </a:solidFill>
                <a:effectLst/>
                <a:uLnTx/>
                <a:uFillTx/>
                <a:latin typeface="Consolas" panose="020B0609020204030204" pitchFamily="49" charset="0"/>
              </a:rPr>
              <a:t>var</a:t>
            </a:r>
            <a:r>
              <a:rPr kumimoji="0" lang="nl-BE" sz="2000" b="0" i="0" u="none" strike="noStrike" kern="0" cap="none" spc="0" normalizeH="0" baseline="0" noProof="0" dirty="0">
                <a:ln>
                  <a:noFill/>
                </a:ln>
                <a:solidFill>
                  <a:srgbClr val="000000"/>
                </a:solidFill>
                <a:effectLst/>
                <a:uLnTx/>
                <a:uFillTx/>
                <a:latin typeface="Consolas" panose="020B0609020204030204" pitchFamily="49" charset="0"/>
              </a:rPr>
              <a:t> bin: </a:t>
            </a:r>
            <a:r>
              <a:rPr kumimoji="0" lang="nl-BE" sz="2000" b="0" i="0" u="none" strike="noStrike" kern="0" cap="none" spc="0" normalizeH="0" baseline="0" noProof="0" dirty="0">
                <a:ln>
                  <a:noFill/>
                </a:ln>
                <a:solidFill>
                  <a:srgbClr val="0000FF"/>
                </a:solidFill>
                <a:effectLst/>
                <a:uLnTx/>
                <a:uFillTx/>
                <a:latin typeface="Consolas" panose="020B0609020204030204" pitchFamily="49" charset="0"/>
              </a:rPr>
              <a:t>number</a:t>
            </a:r>
            <a:r>
              <a:rPr kumimoji="0" lang="nl-BE" sz="2000" b="0" i="0" u="none" strike="noStrike" kern="0" cap="none" spc="0" normalizeH="0" baseline="0" noProof="0" dirty="0">
                <a:ln>
                  <a:noFill/>
                </a:ln>
                <a:solidFill>
                  <a:srgbClr val="000000"/>
                </a:solidFill>
                <a:effectLst/>
                <a:uLnTx/>
                <a:uFillTx/>
                <a:latin typeface="Consolas" panose="020B0609020204030204" pitchFamily="49" charset="0"/>
              </a:rPr>
              <a:t> = 0b1010;</a:t>
            </a:r>
          </a:p>
          <a:p>
            <a:pPr marL="0" marR="0" lvl="0" indent="0" defTabSz="914400" eaLnBrk="1" fontAlgn="auto" latinLnBrk="0" hangingPunct="1">
              <a:lnSpc>
                <a:spcPct val="100000"/>
              </a:lnSpc>
              <a:spcBef>
                <a:spcPts val="0"/>
              </a:spcBef>
              <a:spcAft>
                <a:spcPts val="0"/>
              </a:spcAft>
              <a:buClrTx/>
              <a:buSzTx/>
              <a:buFontTx/>
              <a:buNone/>
              <a:tabLst/>
              <a:defRPr/>
            </a:pPr>
            <a:r>
              <a:rPr kumimoji="0" lang="nl-BE" sz="2000" b="0" i="0" u="none" strike="noStrike" kern="0" cap="none" spc="0" normalizeH="0" baseline="0" noProof="0" dirty="0">
                <a:ln>
                  <a:noFill/>
                </a:ln>
                <a:solidFill>
                  <a:srgbClr val="0000FF"/>
                </a:solidFill>
                <a:effectLst/>
                <a:uLnTx/>
                <a:uFillTx/>
                <a:latin typeface="Consolas" panose="020B0609020204030204" pitchFamily="49" charset="0"/>
              </a:rPr>
              <a:t>var</a:t>
            </a:r>
            <a:r>
              <a:rPr kumimoji="0" lang="nl-BE" sz="2000" b="0" i="0" u="none" strike="noStrike" kern="0" cap="none" spc="0" normalizeH="0" baseline="0" noProof="0" dirty="0">
                <a:ln>
                  <a:noFill/>
                </a:ln>
                <a:solidFill>
                  <a:srgbClr val="000000"/>
                </a:solidFill>
                <a:effectLst/>
                <a:uLnTx/>
                <a:uFillTx/>
                <a:latin typeface="Consolas" panose="020B0609020204030204" pitchFamily="49" charset="0"/>
              </a:rPr>
              <a:t> oct: </a:t>
            </a:r>
            <a:r>
              <a:rPr kumimoji="0" lang="nl-BE" sz="2000" b="0" i="0" u="none" strike="noStrike" kern="0" cap="none" spc="0" normalizeH="0" baseline="0" noProof="0" dirty="0">
                <a:ln>
                  <a:noFill/>
                </a:ln>
                <a:solidFill>
                  <a:srgbClr val="0000FF"/>
                </a:solidFill>
                <a:effectLst/>
                <a:uLnTx/>
                <a:uFillTx/>
                <a:latin typeface="Consolas" panose="020B0609020204030204" pitchFamily="49" charset="0"/>
              </a:rPr>
              <a:t>number</a:t>
            </a:r>
            <a:r>
              <a:rPr kumimoji="0" lang="nl-BE" sz="2000" b="0" i="0" u="none" strike="noStrike" kern="0" cap="none" spc="0" normalizeH="0" baseline="0" noProof="0" dirty="0">
                <a:ln>
                  <a:noFill/>
                </a:ln>
                <a:solidFill>
                  <a:srgbClr val="000000"/>
                </a:solidFill>
                <a:effectLst/>
                <a:uLnTx/>
                <a:uFillTx/>
                <a:latin typeface="Consolas" panose="020B0609020204030204" pitchFamily="49" charset="0"/>
              </a:rPr>
              <a:t> = 0o644;</a:t>
            </a:r>
          </a:p>
          <a:p>
            <a:pPr marL="0" marR="0" lvl="0" indent="0" defTabSz="914400" eaLnBrk="1" fontAlgn="auto" latinLnBrk="0" hangingPunct="1">
              <a:lnSpc>
                <a:spcPct val="100000"/>
              </a:lnSpc>
              <a:spcBef>
                <a:spcPts val="0"/>
              </a:spcBef>
              <a:spcAft>
                <a:spcPts val="0"/>
              </a:spcAft>
              <a:buClrTx/>
              <a:buSzTx/>
              <a:buFontTx/>
              <a:buNone/>
              <a:tabLst/>
              <a:defRPr/>
            </a:pPr>
            <a:endParaRPr kumimoji="0" lang="nl-BE" sz="2000" b="0" i="0" u="none" strike="noStrike" kern="0" cap="none" spc="0" normalizeH="0" baseline="0" noProof="0" dirty="0">
              <a:ln>
                <a:noFill/>
              </a:ln>
              <a:solidFill>
                <a:srgbClr val="000000"/>
              </a:solidFill>
              <a:effectLst/>
              <a:uLnTx/>
              <a:uFillTx/>
              <a:latin typeface="Consolas" panose="020B0609020204030204" pitchFamily="49"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nl-BE" sz="2000" b="0" i="0" u="none" strike="noStrike" kern="0" cap="none" spc="0" normalizeH="0" baseline="0" noProof="0" dirty="0">
                <a:ln>
                  <a:noFill/>
                </a:ln>
                <a:solidFill>
                  <a:srgbClr val="008000"/>
                </a:solidFill>
                <a:effectLst/>
                <a:uLnTx/>
                <a:uFillTx/>
                <a:latin typeface="Consolas" panose="020B0609020204030204" pitchFamily="49" charset="0"/>
              </a:rPr>
              <a:t>// string</a:t>
            </a:r>
            <a:endParaRPr kumimoji="0" lang="nl-BE" sz="2000" b="0" i="0" u="none" strike="noStrike" kern="0" cap="none" spc="0" normalizeH="0" baseline="0" noProof="0" dirty="0">
              <a:ln>
                <a:noFill/>
              </a:ln>
              <a:solidFill>
                <a:srgbClr val="000000"/>
              </a:solidFill>
              <a:effectLst/>
              <a:uLnTx/>
              <a:uFillTx/>
              <a:latin typeface="Consolas" panose="020B0609020204030204" pitchFamily="49"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nl-BE" sz="2000" b="0" i="0" u="none" strike="noStrike" kern="0" cap="none" spc="0" normalizeH="0" baseline="0" noProof="0" dirty="0">
                <a:ln>
                  <a:noFill/>
                </a:ln>
                <a:solidFill>
                  <a:srgbClr val="0000FF"/>
                </a:solidFill>
                <a:effectLst/>
                <a:uLnTx/>
                <a:uFillTx/>
                <a:latin typeface="Consolas" panose="020B0609020204030204" pitchFamily="49" charset="0"/>
              </a:rPr>
              <a:t>var</a:t>
            </a:r>
            <a:r>
              <a:rPr kumimoji="0" lang="nl-BE" sz="2000" b="0" i="0" u="none" strike="noStrike" kern="0" cap="none" spc="0" normalizeH="0" baseline="0" noProof="0" dirty="0">
                <a:ln>
                  <a:noFill/>
                </a:ln>
                <a:solidFill>
                  <a:srgbClr val="000000"/>
                </a:solidFill>
                <a:effectLst/>
                <a:uLnTx/>
                <a:uFillTx/>
                <a:latin typeface="Consolas" panose="020B0609020204030204" pitchFamily="49" charset="0"/>
              </a:rPr>
              <a:t> firstname: </a:t>
            </a:r>
            <a:r>
              <a:rPr kumimoji="0" lang="nl-BE" sz="2000" b="0" i="0" u="none" strike="noStrike" kern="0" cap="none" spc="0" normalizeH="0" baseline="0" noProof="0" dirty="0">
                <a:ln>
                  <a:noFill/>
                </a:ln>
                <a:solidFill>
                  <a:srgbClr val="0000FF"/>
                </a:solidFill>
                <a:effectLst/>
                <a:uLnTx/>
                <a:uFillTx/>
                <a:latin typeface="Consolas" panose="020B0609020204030204" pitchFamily="49" charset="0"/>
              </a:rPr>
              <a:t>string</a:t>
            </a:r>
            <a:r>
              <a:rPr kumimoji="0" lang="nl-BE" sz="2000" b="0" i="0" u="none" strike="noStrike" kern="0" cap="none" spc="0" normalizeH="0" baseline="0" noProof="0" dirty="0">
                <a:ln>
                  <a:noFill/>
                </a:ln>
                <a:solidFill>
                  <a:srgbClr val="000000"/>
                </a:solidFill>
                <a:effectLst/>
                <a:uLnTx/>
                <a:uFillTx/>
                <a:latin typeface="Consolas" panose="020B0609020204030204" pitchFamily="49" charset="0"/>
              </a:rPr>
              <a:t> = </a:t>
            </a:r>
            <a:r>
              <a:rPr kumimoji="0" lang="nl-BE" sz="2000" b="0" i="0" u="none" strike="noStrike" kern="0" cap="none" spc="0" normalizeH="0" baseline="0" noProof="0" dirty="0">
                <a:ln>
                  <a:noFill/>
                </a:ln>
                <a:solidFill>
                  <a:srgbClr val="A31515"/>
                </a:solidFill>
                <a:effectLst/>
                <a:uLnTx/>
                <a:uFillTx/>
                <a:latin typeface="Consolas" panose="020B0609020204030204" pitchFamily="49" charset="0"/>
              </a:rPr>
              <a:t>"Kevin"</a:t>
            </a:r>
            <a:r>
              <a:rPr kumimoji="0" lang="nl-BE" sz="2000" b="0" i="0" u="none" strike="noStrike" kern="0" cap="none" spc="0" normalizeH="0" baseline="0" noProof="0" dirty="0">
                <a:ln>
                  <a:noFill/>
                </a:ln>
                <a:solidFill>
                  <a:srgbClr val="000000"/>
                </a:solidFill>
                <a:effectLst/>
                <a:uLnTx/>
                <a:uFillTx/>
                <a:latin typeface="Consolas" panose="020B0609020204030204" pitchFamily="49" charset="0"/>
              </a:rPr>
              <a:t>;</a:t>
            </a:r>
          </a:p>
          <a:p>
            <a:pPr marL="0" marR="0" lvl="0" indent="0" defTabSz="914400" eaLnBrk="1" fontAlgn="auto" latinLnBrk="0" hangingPunct="1">
              <a:lnSpc>
                <a:spcPct val="100000"/>
              </a:lnSpc>
              <a:spcBef>
                <a:spcPts val="0"/>
              </a:spcBef>
              <a:spcAft>
                <a:spcPts val="0"/>
              </a:spcAft>
              <a:buClrTx/>
              <a:buSzTx/>
              <a:buFontTx/>
              <a:buNone/>
              <a:tabLst/>
              <a:defRPr/>
            </a:pPr>
            <a:r>
              <a:rPr kumimoji="0" lang="nl-BE" sz="2000" b="0" i="0" u="none" strike="noStrike" kern="0" cap="none" spc="0" normalizeH="0" baseline="0" noProof="0" dirty="0">
                <a:ln>
                  <a:noFill/>
                </a:ln>
                <a:solidFill>
                  <a:srgbClr val="0000FF"/>
                </a:solidFill>
                <a:effectLst/>
                <a:uLnTx/>
                <a:uFillTx/>
                <a:latin typeface="Consolas" panose="020B0609020204030204" pitchFamily="49" charset="0"/>
              </a:rPr>
              <a:t>var</a:t>
            </a:r>
            <a:r>
              <a:rPr kumimoji="0" lang="nl-BE" sz="2000" b="0" i="0" u="none" strike="noStrike" kern="0" cap="none" spc="0" normalizeH="0" baseline="0" noProof="0" dirty="0">
                <a:ln>
                  <a:noFill/>
                </a:ln>
                <a:solidFill>
                  <a:srgbClr val="000000"/>
                </a:solidFill>
                <a:effectLst/>
                <a:uLnTx/>
                <a:uFillTx/>
                <a:latin typeface="Consolas" panose="020B0609020204030204" pitchFamily="49" charset="0"/>
              </a:rPr>
              <a:t> lastname:  </a:t>
            </a:r>
            <a:r>
              <a:rPr kumimoji="0" lang="nl-BE" sz="2000" b="0" i="0" u="none" strike="noStrike" kern="0" cap="none" spc="0" normalizeH="0" baseline="0" noProof="0" dirty="0">
                <a:ln>
                  <a:noFill/>
                </a:ln>
                <a:solidFill>
                  <a:srgbClr val="0000FF"/>
                </a:solidFill>
                <a:effectLst/>
                <a:uLnTx/>
                <a:uFillTx/>
                <a:latin typeface="Consolas" panose="020B0609020204030204" pitchFamily="49" charset="0"/>
              </a:rPr>
              <a:t>string</a:t>
            </a:r>
            <a:r>
              <a:rPr kumimoji="0" lang="nl-BE" sz="2000" b="0" i="0" u="none" strike="noStrike" kern="0" cap="none" spc="0" normalizeH="0" baseline="0" noProof="0" dirty="0">
                <a:ln>
                  <a:noFill/>
                </a:ln>
                <a:solidFill>
                  <a:srgbClr val="000000"/>
                </a:solidFill>
                <a:effectLst/>
                <a:uLnTx/>
                <a:uFillTx/>
                <a:latin typeface="Consolas" panose="020B0609020204030204" pitchFamily="49" charset="0"/>
              </a:rPr>
              <a:t> = </a:t>
            </a:r>
            <a:r>
              <a:rPr kumimoji="0" lang="nl-BE" sz="2000" b="0" i="0" u="none" strike="noStrike" kern="0" cap="none" spc="0" normalizeH="0" baseline="0" noProof="0" dirty="0">
                <a:ln>
                  <a:noFill/>
                </a:ln>
                <a:solidFill>
                  <a:srgbClr val="A31515"/>
                </a:solidFill>
                <a:effectLst/>
                <a:uLnTx/>
                <a:uFillTx/>
                <a:latin typeface="Consolas" panose="020B0609020204030204" pitchFamily="49" charset="0"/>
              </a:rPr>
              <a:t>"DeRudder"</a:t>
            </a:r>
            <a:r>
              <a:rPr kumimoji="0" lang="nl-BE" sz="2000" b="0" i="0" u="none" strike="noStrike" kern="0" cap="none" spc="0" normalizeH="0" baseline="0" noProof="0" dirty="0">
                <a:ln>
                  <a:noFill/>
                </a:ln>
                <a:solidFill>
                  <a:srgbClr val="000000"/>
                </a:solidFill>
                <a:effectLst/>
                <a:uLnTx/>
                <a:uFillTx/>
                <a:latin typeface="Consolas" panose="020B0609020204030204" pitchFamily="49" charset="0"/>
              </a:rPr>
              <a:t>;</a:t>
            </a:r>
          </a:p>
          <a:p>
            <a:pPr marL="0" marR="0" lvl="0" indent="0" defTabSz="914400" eaLnBrk="1" fontAlgn="auto" latinLnBrk="0" hangingPunct="1">
              <a:lnSpc>
                <a:spcPct val="100000"/>
              </a:lnSpc>
              <a:spcBef>
                <a:spcPts val="0"/>
              </a:spcBef>
              <a:spcAft>
                <a:spcPts val="0"/>
              </a:spcAft>
              <a:buClrTx/>
              <a:buSzTx/>
              <a:buFontTx/>
              <a:buNone/>
              <a:tabLst/>
              <a:defRPr/>
            </a:pPr>
            <a:r>
              <a:rPr kumimoji="0" lang="nl-BE" sz="2000" b="0" i="0" u="none" strike="noStrike" kern="0" cap="none" spc="0" normalizeH="0" baseline="0" noProof="0" dirty="0">
                <a:ln>
                  <a:noFill/>
                </a:ln>
                <a:solidFill>
                  <a:srgbClr val="0000FF"/>
                </a:solidFill>
                <a:effectLst/>
                <a:uLnTx/>
                <a:uFillTx/>
                <a:latin typeface="Consolas" panose="020B0609020204030204" pitchFamily="49" charset="0"/>
              </a:rPr>
              <a:t>var</a:t>
            </a:r>
            <a:r>
              <a:rPr kumimoji="0" lang="nl-BE" sz="2000" b="0" i="0" u="none" strike="noStrike" kern="0" cap="none" spc="0" normalizeH="0" baseline="0" noProof="0" dirty="0">
                <a:ln>
                  <a:noFill/>
                </a:ln>
                <a:solidFill>
                  <a:srgbClr val="000000"/>
                </a:solidFill>
                <a:effectLst/>
                <a:uLnTx/>
                <a:uFillTx/>
                <a:latin typeface="Consolas" panose="020B0609020204030204" pitchFamily="49" charset="0"/>
              </a:rPr>
              <a:t> fullname:  </a:t>
            </a:r>
            <a:r>
              <a:rPr kumimoji="0" lang="nl-BE" sz="2000" b="0" i="0" u="none" strike="noStrike" kern="0" cap="none" spc="0" normalizeH="0" baseline="0" noProof="0" dirty="0">
                <a:ln>
                  <a:noFill/>
                </a:ln>
                <a:solidFill>
                  <a:srgbClr val="0000FF"/>
                </a:solidFill>
                <a:effectLst/>
                <a:uLnTx/>
                <a:uFillTx/>
                <a:latin typeface="Consolas" panose="020B0609020204030204" pitchFamily="49" charset="0"/>
              </a:rPr>
              <a:t>string</a:t>
            </a:r>
            <a:r>
              <a:rPr kumimoji="0" lang="nl-BE" sz="2000" b="0" i="0" u="none" strike="noStrike" kern="0" cap="none" spc="0" normalizeH="0" baseline="0" noProof="0" dirty="0">
                <a:ln>
                  <a:noFill/>
                </a:ln>
                <a:solidFill>
                  <a:srgbClr val="000000"/>
                </a:solidFill>
                <a:effectLst/>
                <a:uLnTx/>
                <a:uFillTx/>
                <a:latin typeface="Consolas" panose="020B0609020204030204" pitchFamily="49" charset="0"/>
              </a:rPr>
              <a:t> = </a:t>
            </a:r>
            <a:r>
              <a:rPr kumimoji="0" lang="nl-BE" sz="2000" b="0" i="0" u="none" strike="noStrike" kern="0" cap="none" spc="0" normalizeH="0" baseline="0" noProof="0" dirty="0">
                <a:ln>
                  <a:noFill/>
                </a:ln>
                <a:solidFill>
                  <a:srgbClr val="A31515"/>
                </a:solidFill>
                <a:effectLst/>
                <a:uLnTx/>
                <a:uFillTx/>
                <a:latin typeface="Consolas" panose="020B0609020204030204" pitchFamily="49" charset="0"/>
              </a:rPr>
              <a:t>`</a:t>
            </a:r>
            <a:r>
              <a:rPr kumimoji="0" lang="nl-BE" sz="2000" b="0" i="0" u="none" strike="noStrike" kern="0" cap="none" spc="0" normalizeH="0" baseline="0" noProof="0" dirty="0">
                <a:ln>
                  <a:noFill/>
                </a:ln>
                <a:solidFill>
                  <a:srgbClr val="0000FF"/>
                </a:solidFill>
                <a:effectLst/>
                <a:uLnTx/>
                <a:uFillTx/>
                <a:latin typeface="Consolas" panose="020B0609020204030204" pitchFamily="49" charset="0"/>
              </a:rPr>
              <a:t>${</a:t>
            </a:r>
            <a:r>
              <a:rPr kumimoji="0" lang="nl-BE" sz="2000" b="0" i="0" u="none" strike="noStrike" kern="0" cap="none" spc="0" normalizeH="0" baseline="0" noProof="0" dirty="0">
                <a:ln>
                  <a:noFill/>
                </a:ln>
                <a:solidFill>
                  <a:srgbClr val="000000"/>
                </a:solidFill>
                <a:effectLst/>
                <a:uLnTx/>
                <a:uFillTx/>
                <a:latin typeface="Consolas" panose="020B0609020204030204" pitchFamily="49" charset="0"/>
              </a:rPr>
              <a:t> firstname </a:t>
            </a:r>
            <a:r>
              <a:rPr kumimoji="0" lang="nl-BE" sz="2000" b="0" i="0" u="none" strike="noStrike" kern="0" cap="none" spc="0" normalizeH="0" baseline="0" noProof="0" dirty="0">
                <a:ln>
                  <a:noFill/>
                </a:ln>
                <a:solidFill>
                  <a:srgbClr val="0000FF"/>
                </a:solidFill>
                <a:effectLst/>
                <a:uLnTx/>
                <a:uFillTx/>
                <a:latin typeface="Consolas" panose="020B0609020204030204" pitchFamily="49" charset="0"/>
              </a:rPr>
              <a:t>}</a:t>
            </a:r>
            <a:r>
              <a:rPr kumimoji="0" lang="nl-BE" sz="2000" b="0" i="0" u="none" strike="noStrike" kern="0" cap="none" spc="0" normalizeH="0" baseline="0" noProof="0" dirty="0">
                <a:ln>
                  <a:noFill/>
                </a:ln>
                <a:solidFill>
                  <a:srgbClr val="A31515"/>
                </a:solidFill>
                <a:effectLst/>
                <a:uLnTx/>
                <a:uFillTx/>
                <a:latin typeface="Consolas" panose="020B0609020204030204" pitchFamily="49" charset="0"/>
              </a:rPr>
              <a:t> </a:t>
            </a:r>
            <a:r>
              <a:rPr kumimoji="0" lang="nl-BE" sz="2000" b="0" i="0" u="none" strike="noStrike" kern="0" cap="none" spc="0" normalizeH="0" baseline="0" noProof="0" dirty="0">
                <a:ln>
                  <a:noFill/>
                </a:ln>
                <a:solidFill>
                  <a:srgbClr val="0000FF"/>
                </a:solidFill>
                <a:effectLst/>
                <a:uLnTx/>
                <a:uFillTx/>
                <a:latin typeface="Consolas" panose="020B0609020204030204" pitchFamily="49" charset="0"/>
              </a:rPr>
              <a:t>${</a:t>
            </a:r>
            <a:r>
              <a:rPr kumimoji="0" lang="nl-BE" sz="2000" b="0" i="0" u="none" strike="noStrike" kern="0" cap="none" spc="0" normalizeH="0" baseline="0" noProof="0" dirty="0">
                <a:ln>
                  <a:noFill/>
                </a:ln>
                <a:solidFill>
                  <a:srgbClr val="000000"/>
                </a:solidFill>
                <a:effectLst/>
                <a:uLnTx/>
                <a:uFillTx/>
                <a:latin typeface="Consolas" panose="020B0609020204030204" pitchFamily="49" charset="0"/>
              </a:rPr>
              <a:t>lastname</a:t>
            </a:r>
            <a:r>
              <a:rPr kumimoji="0" lang="nl-BE" sz="2000" b="0" i="0" u="none" strike="noStrike" kern="0" cap="none" spc="0" normalizeH="0" baseline="0" noProof="0" dirty="0">
                <a:ln>
                  <a:noFill/>
                </a:ln>
                <a:solidFill>
                  <a:srgbClr val="0000FF"/>
                </a:solidFill>
                <a:effectLst/>
                <a:uLnTx/>
                <a:uFillTx/>
                <a:latin typeface="Consolas" panose="020B0609020204030204" pitchFamily="49" charset="0"/>
              </a:rPr>
              <a:t>}</a:t>
            </a:r>
            <a:r>
              <a:rPr kumimoji="0" lang="nl-BE" sz="2000" b="0" i="0" u="none" strike="noStrike" kern="0" cap="none" spc="0" normalizeH="0" baseline="0" noProof="0" dirty="0">
                <a:ln>
                  <a:noFill/>
                </a:ln>
                <a:solidFill>
                  <a:srgbClr val="A31515"/>
                </a:solidFill>
                <a:effectLst/>
                <a:uLnTx/>
                <a:uFillTx/>
                <a:latin typeface="Consolas" panose="020B0609020204030204" pitchFamily="49" charset="0"/>
              </a:rPr>
              <a:t>`</a:t>
            </a:r>
            <a:r>
              <a:rPr kumimoji="0" lang="nl-BE" sz="2000" b="0" i="0" u="none" strike="noStrike" kern="0" cap="none" spc="0" normalizeH="0" baseline="0" noProof="0" dirty="0">
                <a:ln>
                  <a:noFill/>
                </a:ln>
                <a:solidFill>
                  <a:srgbClr val="000000"/>
                </a:solidFill>
                <a:effectLst/>
                <a:uLnTx/>
                <a:uFillTx/>
                <a:latin typeface="Consolas" panose="020B0609020204030204" pitchFamily="49" charset="0"/>
              </a:rPr>
              <a:t> </a:t>
            </a:r>
            <a:endParaRPr kumimoji="0" lang="nl-BE" sz="2000" b="0" i="0" u="none" strike="noStrike" kern="0" cap="none" spc="0" normalizeH="0" baseline="0" noProof="0" dirty="0">
              <a:ln>
                <a:noFill/>
              </a:ln>
              <a:solidFill>
                <a:prstClr val="black"/>
              </a:solidFill>
              <a:effectLst/>
              <a:uLnTx/>
              <a:uFillTx/>
              <a:latin typeface="Calibri" panose="020F0502020204030204"/>
            </a:endParaRPr>
          </a:p>
        </p:txBody>
      </p:sp>
      <p:pic>
        <p:nvPicPr>
          <p:cNvPr id="5" name="Picture 4" descr="Image result for typescript logo png">
            <a:extLst>
              <a:ext uri="{FF2B5EF4-FFF2-40B4-BE49-F238E27FC236}">
                <a16:creationId xmlns:a16="http://schemas.microsoft.com/office/drawing/2014/main" id="{A995A76C-313E-4AFA-9565-529A2570F9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47164" y="111584"/>
            <a:ext cx="498298" cy="4982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15483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1C1241-CAF1-4659-A729-AFCC740BF1E2}"/>
              </a:ext>
            </a:extLst>
          </p:cNvPr>
          <p:cNvSpPr>
            <a:spLocks noGrp="1"/>
          </p:cNvSpPr>
          <p:nvPr>
            <p:ph type="title"/>
          </p:nvPr>
        </p:nvSpPr>
        <p:spPr/>
        <p:txBody>
          <a:bodyPr/>
          <a:lstStyle/>
          <a:p>
            <a:r>
              <a:rPr lang="nl-BE" dirty="0"/>
              <a:t>Type System</a:t>
            </a:r>
            <a:endParaRPr lang="en-BE" dirty="0"/>
          </a:p>
        </p:txBody>
      </p:sp>
      <p:pic>
        <p:nvPicPr>
          <p:cNvPr id="5" name="Picture 4" descr="Image result for typescript logo png">
            <a:extLst>
              <a:ext uri="{FF2B5EF4-FFF2-40B4-BE49-F238E27FC236}">
                <a16:creationId xmlns:a16="http://schemas.microsoft.com/office/drawing/2014/main" id="{A995A76C-313E-4AFA-9565-529A2570F9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47164" y="111584"/>
            <a:ext cx="498298" cy="498298"/>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406A18CB-5542-4246-B5B6-49DE1E39D9DB}"/>
              </a:ext>
            </a:extLst>
          </p:cNvPr>
          <p:cNvSpPr/>
          <p:nvPr/>
        </p:nvSpPr>
        <p:spPr>
          <a:xfrm>
            <a:off x="408354" y="810841"/>
            <a:ext cx="8316546" cy="4401205"/>
          </a:xfrm>
          <a:prstGeom prst="rect">
            <a:avLst/>
          </a:prstGeom>
          <a:ln>
            <a:solidFill>
              <a:schemeClr val="bg1">
                <a:lumMod val="95000"/>
              </a:schemeClr>
            </a:solidFill>
          </a:ln>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nl-BE" sz="2000" b="0" i="0" u="none" strike="noStrike" kern="0" cap="none" spc="0" normalizeH="0" baseline="0" noProof="0" dirty="0">
                <a:ln>
                  <a:noFill/>
                </a:ln>
                <a:solidFill>
                  <a:srgbClr val="008000"/>
                </a:solidFill>
                <a:effectLst/>
                <a:uLnTx/>
                <a:uFillTx/>
                <a:latin typeface="Consolas" panose="020B0609020204030204" pitchFamily="49" charset="0"/>
              </a:rPr>
              <a:t>// Array</a:t>
            </a:r>
            <a:endParaRPr kumimoji="0" lang="nl-BE" sz="2000" b="0" i="0" u="none" strike="noStrike" kern="0" cap="none" spc="0" normalizeH="0" baseline="0" noProof="0" dirty="0">
              <a:ln>
                <a:noFill/>
              </a:ln>
              <a:solidFill>
                <a:srgbClr val="000000"/>
              </a:solidFill>
              <a:effectLst/>
              <a:uLnTx/>
              <a:uFillTx/>
              <a:latin typeface="Consolas" panose="020B0609020204030204" pitchFamily="49" charset="0"/>
            </a:endParaRPr>
          </a:p>
          <a:p>
            <a:pPr lvl="0" defTabSz="914400"/>
            <a:r>
              <a:rPr kumimoji="0" lang="nl-BE" sz="2000" b="0" i="0" u="none" strike="noStrike" kern="0" cap="none" spc="0" normalizeH="0" baseline="0" noProof="0" dirty="0">
                <a:ln>
                  <a:noFill/>
                </a:ln>
                <a:solidFill>
                  <a:srgbClr val="0000FF"/>
                </a:solidFill>
                <a:effectLst/>
                <a:uLnTx/>
                <a:uFillTx/>
                <a:latin typeface="Consolas" panose="020B0609020204030204" pitchFamily="49" charset="0"/>
              </a:rPr>
              <a:t>var</a:t>
            </a:r>
            <a:r>
              <a:rPr kumimoji="0" lang="nl-BE" sz="2000" b="0" i="0" u="none" strike="noStrike" kern="0" cap="none" spc="0" normalizeH="0" baseline="0" noProof="0" dirty="0">
                <a:ln>
                  <a:noFill/>
                </a:ln>
                <a:solidFill>
                  <a:srgbClr val="000000"/>
                </a:solidFill>
                <a:effectLst/>
                <a:uLnTx/>
                <a:uFillTx/>
                <a:latin typeface="Consolas" panose="020B0609020204030204" pitchFamily="49" charset="0"/>
              </a:rPr>
              <a:t> players: </a:t>
            </a:r>
            <a:r>
              <a:rPr kumimoji="0" lang="nl-BE" sz="2000" b="0" i="0" u="none" strike="noStrike" kern="0" cap="none" spc="0" normalizeH="0" baseline="0" noProof="0" dirty="0">
                <a:ln>
                  <a:noFill/>
                </a:ln>
                <a:solidFill>
                  <a:srgbClr val="0000FF"/>
                </a:solidFill>
                <a:effectLst/>
                <a:uLnTx/>
                <a:uFillTx/>
                <a:latin typeface="Consolas" panose="020B0609020204030204" pitchFamily="49" charset="0"/>
              </a:rPr>
              <a:t>string</a:t>
            </a:r>
            <a:r>
              <a:rPr kumimoji="0" lang="nl-BE" sz="2000" b="0" i="0" u="none" strike="noStrike" kern="0" cap="none" spc="0" normalizeH="0" baseline="0" noProof="0" dirty="0">
                <a:ln>
                  <a:noFill/>
                </a:ln>
                <a:solidFill>
                  <a:srgbClr val="000000"/>
                </a:solidFill>
                <a:effectLst/>
                <a:uLnTx/>
                <a:uFillTx/>
                <a:latin typeface="Consolas" panose="020B0609020204030204" pitchFamily="49" charset="0"/>
              </a:rPr>
              <a:t>[] = [</a:t>
            </a:r>
            <a:r>
              <a:rPr lang="nl-BE" sz="2000" kern="0" dirty="0">
                <a:solidFill>
                  <a:srgbClr val="A31515"/>
                </a:solidFill>
                <a:latin typeface="Consolas" panose="020B0609020204030204" pitchFamily="49" charset="0"/>
              </a:rPr>
              <a:t>"Odjidja</a:t>
            </a:r>
            <a:r>
              <a:rPr kumimoji="0" lang="nl-BE" sz="2000" b="0" i="0" u="none" strike="noStrike" kern="0" cap="none" spc="0" normalizeH="0" baseline="0" noProof="0" dirty="0">
                <a:ln>
                  <a:noFill/>
                </a:ln>
                <a:solidFill>
                  <a:srgbClr val="A31515"/>
                </a:solidFill>
                <a:effectLst/>
                <a:uLnTx/>
                <a:uFillTx/>
                <a:latin typeface="Consolas" panose="020B0609020204030204" pitchFamily="49" charset="0"/>
              </a:rPr>
              <a:t>"</a:t>
            </a:r>
            <a:r>
              <a:rPr kumimoji="0" lang="nl-BE" sz="20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nl-BE" sz="2000" b="0" i="0" u="none" strike="noStrike" kern="0" cap="none" spc="0" normalizeH="0" baseline="0" noProof="0" dirty="0">
                <a:ln>
                  <a:noFill/>
                </a:ln>
                <a:solidFill>
                  <a:srgbClr val="A31515"/>
                </a:solidFill>
                <a:effectLst/>
                <a:uLnTx/>
                <a:uFillTx/>
                <a:latin typeface="Consolas" panose="020B0609020204030204" pitchFamily="49" charset="0"/>
              </a:rPr>
              <a:t>"Esiti"</a:t>
            </a:r>
            <a:r>
              <a:rPr kumimoji="0" lang="nl-BE" sz="20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nl-BE" sz="2000" b="0" i="0" u="none" strike="noStrike" kern="0" cap="none" spc="0" normalizeH="0" baseline="0" noProof="0" dirty="0">
                <a:ln>
                  <a:noFill/>
                </a:ln>
                <a:solidFill>
                  <a:srgbClr val="A31515"/>
                </a:solidFill>
                <a:effectLst/>
                <a:uLnTx/>
                <a:uFillTx/>
                <a:latin typeface="Consolas" panose="020B0609020204030204" pitchFamily="49" charset="0"/>
              </a:rPr>
              <a:t>"Asare"</a:t>
            </a:r>
            <a:r>
              <a:rPr kumimoji="0" lang="nl-BE" sz="2000" b="0" i="0" u="none" strike="noStrike" kern="0" cap="none" spc="0" normalizeH="0" baseline="0" noProof="0" dirty="0">
                <a:ln>
                  <a:noFill/>
                </a:ln>
                <a:solidFill>
                  <a:srgbClr val="000000"/>
                </a:solidFill>
                <a:effectLst/>
                <a:uLnTx/>
                <a:uFillTx/>
                <a:latin typeface="Consolas" panose="020B0609020204030204" pitchFamily="49" charset="0"/>
              </a:rPr>
              <a:t>];</a:t>
            </a:r>
          </a:p>
          <a:p>
            <a:pPr lvl="0" defTabSz="914400"/>
            <a:r>
              <a:rPr kumimoji="0" lang="nl-BE" sz="2000" b="0" i="0" u="none" strike="noStrike" kern="0" cap="none" spc="0" normalizeH="0" baseline="0" noProof="0" dirty="0">
                <a:ln>
                  <a:noFill/>
                </a:ln>
                <a:solidFill>
                  <a:srgbClr val="0000FF"/>
                </a:solidFill>
                <a:effectLst/>
                <a:uLnTx/>
                <a:uFillTx/>
                <a:latin typeface="Consolas" panose="020B0609020204030204" pitchFamily="49" charset="0"/>
              </a:rPr>
              <a:t>var</a:t>
            </a:r>
            <a:r>
              <a:rPr kumimoji="0" lang="nl-BE" sz="2000" b="0" i="0" u="none" strike="noStrike" kern="0" cap="none" spc="0" normalizeH="0" baseline="0" noProof="0" dirty="0">
                <a:ln>
                  <a:noFill/>
                </a:ln>
                <a:solidFill>
                  <a:srgbClr val="000000"/>
                </a:solidFill>
                <a:effectLst/>
                <a:uLnTx/>
                <a:uFillTx/>
                <a:latin typeface="Consolas" panose="020B0609020204030204" pitchFamily="49" charset="0"/>
              </a:rPr>
              <a:t> friends: Array&lt;</a:t>
            </a:r>
            <a:r>
              <a:rPr kumimoji="0" lang="nl-BE" sz="2000" b="0" i="0" u="none" strike="noStrike" kern="0" cap="none" spc="0" normalizeH="0" baseline="0" noProof="0" dirty="0">
                <a:ln>
                  <a:noFill/>
                </a:ln>
                <a:solidFill>
                  <a:srgbClr val="0000FF"/>
                </a:solidFill>
                <a:effectLst/>
                <a:uLnTx/>
                <a:uFillTx/>
                <a:latin typeface="Consolas" panose="020B0609020204030204" pitchFamily="49" charset="0"/>
              </a:rPr>
              <a:t>string</a:t>
            </a:r>
            <a:r>
              <a:rPr kumimoji="0" lang="nl-BE" sz="2000" b="0" i="0" u="none" strike="noStrike" kern="0" cap="none" spc="0" normalizeH="0" baseline="0" noProof="0" dirty="0">
                <a:ln>
                  <a:noFill/>
                </a:ln>
                <a:solidFill>
                  <a:srgbClr val="000000"/>
                </a:solidFill>
                <a:effectLst/>
                <a:uLnTx/>
                <a:uFillTx/>
                <a:latin typeface="Consolas" panose="020B0609020204030204" pitchFamily="49" charset="0"/>
              </a:rPr>
              <a:t>&gt; = [</a:t>
            </a:r>
            <a:r>
              <a:rPr kumimoji="0" lang="nl-BE" sz="2000" b="0" i="0" u="none" strike="noStrike" kern="0" cap="none" spc="0" normalizeH="0" baseline="0" noProof="0" dirty="0">
                <a:ln>
                  <a:noFill/>
                </a:ln>
                <a:solidFill>
                  <a:srgbClr val="A31515"/>
                </a:solidFill>
                <a:effectLst/>
                <a:uLnTx/>
                <a:uFillTx/>
                <a:latin typeface="Consolas" panose="020B0609020204030204" pitchFamily="49" charset="0"/>
              </a:rPr>
              <a:t>"</a:t>
            </a:r>
            <a:r>
              <a:rPr lang="nl-BE" sz="2000" kern="0" dirty="0">
                <a:solidFill>
                  <a:srgbClr val="A31515"/>
                </a:solidFill>
                <a:latin typeface="Consolas" panose="020B0609020204030204" pitchFamily="49" charset="0"/>
              </a:rPr>
              <a:t>Nathalie Emmanuel"</a:t>
            </a:r>
            <a:r>
              <a:rPr kumimoji="0" lang="nl-BE" sz="2000" b="0" i="0" u="none" strike="noStrike" kern="0" cap="none" spc="0" normalizeH="0" baseline="0" noProof="0" dirty="0">
                <a:ln>
                  <a:noFill/>
                </a:ln>
                <a:solidFill>
                  <a:srgbClr val="000000"/>
                </a:solidFill>
                <a:effectLst/>
                <a:uLnTx/>
                <a:uFillTx/>
                <a:latin typeface="Consolas" panose="020B0609020204030204" pitchFamily="49" charset="0"/>
              </a:rPr>
              <a:t>];</a:t>
            </a:r>
          </a:p>
          <a:p>
            <a:pPr marL="0" marR="0" lvl="0" indent="0" defTabSz="914400" eaLnBrk="1" fontAlgn="auto" latinLnBrk="0" hangingPunct="1">
              <a:lnSpc>
                <a:spcPct val="100000"/>
              </a:lnSpc>
              <a:spcBef>
                <a:spcPts val="0"/>
              </a:spcBef>
              <a:spcAft>
                <a:spcPts val="0"/>
              </a:spcAft>
              <a:buClrTx/>
              <a:buSzTx/>
              <a:buFontTx/>
              <a:buNone/>
              <a:tabLst/>
              <a:defRPr/>
            </a:pPr>
            <a:endParaRPr kumimoji="0" lang="nl-BE" sz="2000" b="0" i="0" u="none" strike="noStrike" kern="0" cap="none" spc="0" normalizeH="0" baseline="0" noProof="0" dirty="0">
              <a:ln>
                <a:noFill/>
              </a:ln>
              <a:solidFill>
                <a:srgbClr val="000000"/>
              </a:solidFill>
              <a:effectLst/>
              <a:uLnTx/>
              <a:uFillTx/>
              <a:latin typeface="Consolas" panose="020B0609020204030204" pitchFamily="49"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nl-BE" sz="2000" b="0" i="0" u="none" strike="noStrike" kern="0" cap="none" spc="0" normalizeH="0" baseline="0" noProof="0" dirty="0">
                <a:ln>
                  <a:noFill/>
                </a:ln>
                <a:solidFill>
                  <a:srgbClr val="008000"/>
                </a:solidFill>
                <a:effectLst/>
                <a:uLnTx/>
                <a:uFillTx/>
                <a:latin typeface="Consolas" panose="020B0609020204030204" pitchFamily="49" charset="0"/>
              </a:rPr>
              <a:t>// Tuple</a:t>
            </a:r>
            <a:endParaRPr kumimoji="0" lang="nl-BE" sz="2000" b="0" i="0" u="none" strike="noStrike" kern="0" cap="none" spc="0" normalizeH="0" baseline="0" noProof="0" dirty="0">
              <a:ln>
                <a:noFill/>
              </a:ln>
              <a:solidFill>
                <a:srgbClr val="000000"/>
              </a:solidFill>
              <a:effectLst/>
              <a:uLnTx/>
              <a:uFillTx/>
              <a:latin typeface="Consolas" panose="020B0609020204030204" pitchFamily="49"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nl-BE" sz="2000" b="0" i="0" u="none" strike="noStrike" kern="0" cap="none" spc="0" normalizeH="0" baseline="0" noProof="0" dirty="0">
                <a:ln>
                  <a:noFill/>
                </a:ln>
                <a:solidFill>
                  <a:srgbClr val="0000FF"/>
                </a:solidFill>
                <a:effectLst/>
                <a:uLnTx/>
                <a:uFillTx/>
                <a:latin typeface="Consolas" panose="020B0609020204030204" pitchFamily="49" charset="0"/>
              </a:rPr>
              <a:t>var</a:t>
            </a:r>
            <a:r>
              <a:rPr kumimoji="0" lang="nl-BE" sz="2000" b="0" i="0" u="none" strike="noStrike" kern="0" cap="none" spc="0" normalizeH="0" baseline="0" noProof="0" dirty="0">
                <a:ln>
                  <a:noFill/>
                </a:ln>
                <a:solidFill>
                  <a:srgbClr val="000000"/>
                </a:solidFill>
                <a:effectLst/>
                <a:uLnTx/>
                <a:uFillTx/>
                <a:latin typeface="Consolas" panose="020B0609020204030204" pitchFamily="49" charset="0"/>
              </a:rPr>
              <a:t> playerandnumber: [</a:t>
            </a:r>
            <a:r>
              <a:rPr kumimoji="0" lang="nl-BE" sz="2000" b="0" i="0" u="none" strike="noStrike" kern="0" cap="none" spc="0" normalizeH="0" baseline="0" noProof="0" dirty="0">
                <a:ln>
                  <a:noFill/>
                </a:ln>
                <a:solidFill>
                  <a:srgbClr val="0000FF"/>
                </a:solidFill>
                <a:effectLst/>
                <a:uLnTx/>
                <a:uFillTx/>
                <a:latin typeface="Consolas" panose="020B0609020204030204" pitchFamily="49" charset="0"/>
              </a:rPr>
              <a:t>number</a:t>
            </a:r>
            <a:r>
              <a:rPr kumimoji="0" lang="nl-BE" sz="20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nl-BE" sz="2000" b="0" i="0" u="none" strike="noStrike" kern="0" cap="none" spc="0" normalizeH="0" baseline="0" noProof="0" dirty="0">
                <a:ln>
                  <a:noFill/>
                </a:ln>
                <a:solidFill>
                  <a:srgbClr val="0000FF"/>
                </a:solidFill>
                <a:effectLst/>
                <a:uLnTx/>
                <a:uFillTx/>
                <a:latin typeface="Consolas" panose="020B0609020204030204" pitchFamily="49" charset="0"/>
              </a:rPr>
              <a:t>string</a:t>
            </a:r>
            <a:r>
              <a:rPr kumimoji="0" lang="nl-BE" sz="2000" b="0" i="0" u="none" strike="noStrike" kern="0" cap="none" spc="0" normalizeH="0" baseline="0" noProof="0" dirty="0">
                <a:ln>
                  <a:noFill/>
                </a:ln>
                <a:solidFill>
                  <a:srgbClr val="000000"/>
                </a:solidFill>
                <a:effectLst/>
                <a:uLnTx/>
                <a:uFillTx/>
                <a:latin typeface="Consolas" panose="020B0609020204030204" pitchFamily="49" charset="0"/>
              </a:rPr>
              <a:t>] = [1, </a:t>
            </a:r>
            <a:r>
              <a:rPr kumimoji="0" lang="nl-BE" sz="2000" b="0" i="0" u="none" strike="noStrike" kern="0" cap="none" spc="0" normalizeH="0" baseline="0" noProof="0" dirty="0">
                <a:ln>
                  <a:noFill/>
                </a:ln>
                <a:solidFill>
                  <a:srgbClr val="A31515"/>
                </a:solidFill>
                <a:effectLst/>
                <a:uLnTx/>
                <a:uFillTx/>
                <a:latin typeface="Consolas" panose="020B0609020204030204" pitchFamily="49" charset="0"/>
              </a:rPr>
              <a:t>"Kalinic"</a:t>
            </a:r>
            <a:r>
              <a:rPr kumimoji="0" lang="nl-BE" sz="2000" b="0" i="0" u="none" strike="noStrike" kern="0" cap="none" spc="0" normalizeH="0" baseline="0" noProof="0" dirty="0">
                <a:ln>
                  <a:noFill/>
                </a:ln>
                <a:solidFill>
                  <a:srgbClr val="000000"/>
                </a:solidFill>
                <a:effectLst/>
                <a:uLnTx/>
                <a:uFillTx/>
                <a:latin typeface="Consolas" panose="020B0609020204030204" pitchFamily="49" charset="0"/>
              </a:rPr>
              <a:t>];</a:t>
            </a:r>
          </a:p>
          <a:p>
            <a:pPr marL="0" marR="0" lvl="0" indent="0" defTabSz="914400" eaLnBrk="1" fontAlgn="auto" latinLnBrk="0" hangingPunct="1">
              <a:lnSpc>
                <a:spcPct val="100000"/>
              </a:lnSpc>
              <a:spcBef>
                <a:spcPts val="0"/>
              </a:spcBef>
              <a:spcAft>
                <a:spcPts val="0"/>
              </a:spcAft>
              <a:buClrTx/>
              <a:buSzTx/>
              <a:buFontTx/>
              <a:buNone/>
              <a:tabLst/>
              <a:defRPr/>
            </a:pPr>
            <a:endParaRPr kumimoji="0" lang="nl-BE" sz="2000" b="0" i="0" u="none" strike="noStrike" kern="0" cap="none" spc="0" normalizeH="0" baseline="0" noProof="0" dirty="0">
              <a:ln>
                <a:noFill/>
              </a:ln>
              <a:solidFill>
                <a:srgbClr val="000000"/>
              </a:solidFill>
              <a:effectLst/>
              <a:uLnTx/>
              <a:uFillTx/>
              <a:latin typeface="Consolas" panose="020B0609020204030204" pitchFamily="49"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nl-BE" sz="2000" b="0" i="0" u="none" strike="noStrike" kern="0" cap="none" spc="0" normalizeH="0" baseline="0" noProof="0" dirty="0">
                <a:ln>
                  <a:noFill/>
                </a:ln>
                <a:solidFill>
                  <a:srgbClr val="008000"/>
                </a:solidFill>
                <a:effectLst/>
                <a:uLnTx/>
                <a:uFillTx/>
                <a:latin typeface="Consolas" panose="020B0609020204030204" pitchFamily="49" charset="0"/>
              </a:rPr>
              <a:t>// Enum</a:t>
            </a:r>
            <a:endParaRPr kumimoji="0" lang="nl-BE" sz="2000" b="0" i="0" u="none" strike="noStrike" kern="0" cap="none" spc="0" normalizeH="0" baseline="0" noProof="0" dirty="0">
              <a:ln>
                <a:noFill/>
              </a:ln>
              <a:solidFill>
                <a:srgbClr val="000000"/>
              </a:solidFill>
              <a:effectLst/>
              <a:uLnTx/>
              <a:uFillTx/>
              <a:latin typeface="Consolas" panose="020B0609020204030204" pitchFamily="49"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nl-BE" sz="2000" b="0" i="0" u="none" strike="noStrike" kern="0" cap="none" spc="0" normalizeH="0" baseline="0" noProof="0" dirty="0">
                <a:ln>
                  <a:noFill/>
                </a:ln>
                <a:solidFill>
                  <a:srgbClr val="0000FF"/>
                </a:solidFill>
                <a:effectLst/>
                <a:uLnTx/>
                <a:uFillTx/>
                <a:latin typeface="Consolas" panose="020B0609020204030204" pitchFamily="49" charset="0"/>
              </a:rPr>
              <a:t>enum</a:t>
            </a:r>
            <a:r>
              <a:rPr kumimoji="0" lang="nl-BE" sz="20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nl-BE" sz="2000" b="0" i="0" u="none" strike="noStrike" kern="0" cap="none" spc="0" normalizeH="0" baseline="0" noProof="0" dirty="0">
                <a:ln>
                  <a:noFill/>
                </a:ln>
                <a:solidFill>
                  <a:srgbClr val="2B91AF"/>
                </a:solidFill>
                <a:effectLst/>
                <a:uLnTx/>
                <a:uFillTx/>
                <a:latin typeface="Consolas" panose="020B0609020204030204" pitchFamily="49" charset="0"/>
              </a:rPr>
              <a:t>Gender</a:t>
            </a:r>
            <a:r>
              <a:rPr kumimoji="0" lang="nl-BE" sz="2000" b="0" i="0" u="none" strike="noStrike" kern="0" cap="none" spc="0" normalizeH="0" baseline="0" noProof="0" dirty="0">
                <a:ln>
                  <a:noFill/>
                </a:ln>
                <a:solidFill>
                  <a:srgbClr val="000000"/>
                </a:solidFill>
                <a:effectLst/>
                <a:uLnTx/>
                <a:uFillTx/>
                <a:latin typeface="Consolas" panose="020B0609020204030204" pitchFamily="49" charset="0"/>
              </a:rPr>
              <a:t> { Female = 1, Male };</a:t>
            </a:r>
          </a:p>
          <a:p>
            <a:pPr marL="0" marR="0" lvl="0" indent="0" defTabSz="914400" eaLnBrk="1" fontAlgn="auto" latinLnBrk="0" hangingPunct="1">
              <a:lnSpc>
                <a:spcPct val="100000"/>
              </a:lnSpc>
              <a:spcBef>
                <a:spcPts val="0"/>
              </a:spcBef>
              <a:spcAft>
                <a:spcPts val="0"/>
              </a:spcAft>
              <a:buClrTx/>
              <a:buSzTx/>
              <a:buFontTx/>
              <a:buNone/>
              <a:tabLst/>
              <a:defRPr/>
            </a:pPr>
            <a:r>
              <a:rPr kumimoji="0" lang="nl-BE" sz="2000" b="0" i="0" u="none" strike="noStrike" kern="0" cap="none" spc="0" normalizeH="0" baseline="0" noProof="0" dirty="0">
                <a:ln>
                  <a:noFill/>
                </a:ln>
                <a:solidFill>
                  <a:srgbClr val="0000FF"/>
                </a:solidFill>
                <a:effectLst/>
                <a:uLnTx/>
                <a:uFillTx/>
                <a:latin typeface="Consolas" panose="020B0609020204030204" pitchFamily="49" charset="0"/>
              </a:rPr>
              <a:t>var</a:t>
            </a:r>
            <a:r>
              <a:rPr kumimoji="0" lang="nl-BE" sz="2000" b="0" i="0" u="none" strike="noStrike" kern="0" cap="none" spc="0" normalizeH="0" baseline="0" noProof="0" dirty="0">
                <a:ln>
                  <a:noFill/>
                </a:ln>
                <a:solidFill>
                  <a:srgbClr val="000000"/>
                </a:solidFill>
                <a:effectLst/>
                <a:uLnTx/>
                <a:uFillTx/>
                <a:latin typeface="Consolas" panose="020B0609020204030204" pitchFamily="49" charset="0"/>
              </a:rPr>
              <a:t> g: Gender = Gender.Female;</a:t>
            </a:r>
          </a:p>
          <a:p>
            <a:pPr marL="0" marR="0" lvl="0" indent="0" defTabSz="914400" eaLnBrk="1" fontAlgn="auto" latinLnBrk="0" hangingPunct="1">
              <a:lnSpc>
                <a:spcPct val="100000"/>
              </a:lnSpc>
              <a:spcBef>
                <a:spcPts val="0"/>
              </a:spcBef>
              <a:spcAft>
                <a:spcPts val="0"/>
              </a:spcAft>
              <a:buClrTx/>
              <a:buSzTx/>
              <a:buFontTx/>
              <a:buNone/>
              <a:tabLst/>
              <a:defRPr/>
            </a:pPr>
            <a:endParaRPr kumimoji="0" lang="nl-BE" sz="2000" b="0" i="0" u="none" strike="noStrike" kern="0" cap="none" spc="0" normalizeH="0" baseline="0" noProof="0" dirty="0">
              <a:ln>
                <a:noFill/>
              </a:ln>
              <a:solidFill>
                <a:srgbClr val="000000"/>
              </a:solidFill>
              <a:effectLst/>
              <a:uLnTx/>
              <a:uFillTx/>
              <a:latin typeface="Consolas" panose="020B0609020204030204" pitchFamily="49"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nl-BE" sz="2000" b="0" i="0" u="none" strike="noStrike" kern="0" cap="none" spc="0" normalizeH="0" baseline="0" noProof="0" dirty="0">
                <a:ln>
                  <a:noFill/>
                </a:ln>
                <a:solidFill>
                  <a:srgbClr val="008000"/>
                </a:solidFill>
                <a:effectLst/>
                <a:uLnTx/>
                <a:uFillTx/>
                <a:latin typeface="Consolas" panose="020B0609020204030204" pitchFamily="49" charset="0"/>
              </a:rPr>
              <a:t>// Any</a:t>
            </a:r>
            <a:endParaRPr kumimoji="0" lang="nl-BE" sz="2000" b="0" i="0" u="none" strike="noStrike" kern="0" cap="none" spc="0" normalizeH="0" baseline="0" noProof="0" dirty="0">
              <a:ln>
                <a:noFill/>
              </a:ln>
              <a:solidFill>
                <a:srgbClr val="000000"/>
              </a:solidFill>
              <a:effectLst/>
              <a:uLnTx/>
              <a:uFillTx/>
              <a:latin typeface="Consolas" panose="020B0609020204030204" pitchFamily="49"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nl-BE" sz="2000" b="0" i="0" u="none" strike="noStrike" kern="0" cap="none" spc="0" normalizeH="0" baseline="0" noProof="0" dirty="0">
                <a:ln>
                  <a:noFill/>
                </a:ln>
                <a:solidFill>
                  <a:srgbClr val="0000FF"/>
                </a:solidFill>
                <a:effectLst/>
                <a:uLnTx/>
                <a:uFillTx/>
                <a:latin typeface="Consolas" panose="020B0609020204030204" pitchFamily="49" charset="0"/>
              </a:rPr>
              <a:t>var</a:t>
            </a:r>
            <a:r>
              <a:rPr kumimoji="0" lang="nl-BE" sz="2000" b="0" i="0" u="none" strike="noStrike" kern="0" cap="none" spc="0" normalizeH="0" baseline="0" noProof="0" dirty="0">
                <a:ln>
                  <a:noFill/>
                </a:ln>
                <a:solidFill>
                  <a:srgbClr val="000000"/>
                </a:solidFill>
                <a:effectLst/>
                <a:uLnTx/>
                <a:uFillTx/>
                <a:latin typeface="Consolas" panose="020B0609020204030204" pitchFamily="49" charset="0"/>
              </a:rPr>
              <a:t> dunno: </a:t>
            </a:r>
            <a:r>
              <a:rPr kumimoji="0" lang="nl-BE" sz="2000" b="0" i="0" u="none" strike="noStrike" kern="0" cap="none" spc="0" normalizeH="0" baseline="0" noProof="0" dirty="0">
                <a:ln>
                  <a:noFill/>
                </a:ln>
                <a:solidFill>
                  <a:srgbClr val="0000FF"/>
                </a:solidFill>
                <a:effectLst/>
                <a:uLnTx/>
                <a:uFillTx/>
                <a:latin typeface="Consolas" panose="020B0609020204030204" pitchFamily="49" charset="0"/>
              </a:rPr>
              <a:t>any</a:t>
            </a:r>
            <a:r>
              <a:rPr kumimoji="0" lang="nl-BE" sz="2000" b="0" i="0" u="none" strike="noStrike" kern="0" cap="none" spc="0" normalizeH="0" baseline="0" noProof="0" dirty="0">
                <a:ln>
                  <a:noFill/>
                </a:ln>
                <a:solidFill>
                  <a:srgbClr val="000000"/>
                </a:solidFill>
                <a:effectLst/>
                <a:uLnTx/>
                <a:uFillTx/>
                <a:latin typeface="Consolas" panose="020B0609020204030204" pitchFamily="49" charset="0"/>
              </a:rPr>
              <a:t> = 42;</a:t>
            </a:r>
          </a:p>
          <a:p>
            <a:pPr marL="0" marR="0" lvl="0" indent="0" defTabSz="914400" eaLnBrk="1" fontAlgn="auto" latinLnBrk="0" hangingPunct="1">
              <a:lnSpc>
                <a:spcPct val="100000"/>
              </a:lnSpc>
              <a:spcBef>
                <a:spcPts val="0"/>
              </a:spcBef>
              <a:spcAft>
                <a:spcPts val="0"/>
              </a:spcAft>
              <a:buClrTx/>
              <a:buSzTx/>
              <a:buFontTx/>
              <a:buNone/>
              <a:tabLst/>
              <a:defRPr/>
            </a:pPr>
            <a:r>
              <a:rPr kumimoji="0" lang="nl-BE" sz="2000" b="0" i="0" u="none" strike="noStrike" kern="0" cap="none" spc="0" normalizeH="0" baseline="0" noProof="0" dirty="0">
                <a:ln>
                  <a:noFill/>
                </a:ln>
                <a:solidFill>
                  <a:srgbClr val="000000"/>
                </a:solidFill>
                <a:effectLst/>
                <a:uLnTx/>
                <a:uFillTx/>
                <a:latin typeface="Consolas" panose="020B0609020204030204" pitchFamily="49" charset="0"/>
              </a:rPr>
              <a:t>dunno = </a:t>
            </a:r>
            <a:r>
              <a:rPr kumimoji="0" lang="nl-BE" sz="2000" b="0" i="0" u="none" strike="noStrike" kern="0" cap="none" spc="0" normalizeH="0" baseline="0" noProof="0" dirty="0">
                <a:ln>
                  <a:noFill/>
                </a:ln>
                <a:solidFill>
                  <a:srgbClr val="A31515"/>
                </a:solidFill>
                <a:effectLst/>
                <a:uLnTx/>
                <a:uFillTx/>
                <a:latin typeface="Consolas" panose="020B0609020204030204" pitchFamily="49" charset="0"/>
              </a:rPr>
              <a:t>"kevin"</a:t>
            </a:r>
            <a:r>
              <a:rPr kumimoji="0" lang="nl-BE" sz="2000" b="0" i="0" u="none" strike="noStrike" kern="0" cap="none" spc="0" normalizeH="0" baseline="0" noProof="0" dirty="0">
                <a:ln>
                  <a:noFill/>
                </a:ln>
                <a:solidFill>
                  <a:srgbClr val="000000"/>
                </a:solidFill>
                <a:effectLst/>
                <a:uLnTx/>
                <a:uFillTx/>
                <a:latin typeface="Consolas" panose="020B0609020204030204" pitchFamily="49" charset="0"/>
              </a:rPr>
              <a:t>;</a:t>
            </a:r>
            <a:endParaRPr kumimoji="0" lang="nl-BE" sz="2000" b="0" i="0" u="none" strike="noStrike" kern="0" cap="none" spc="0" normalizeH="0" baseline="0" noProof="0" dirty="0">
              <a:ln>
                <a:noFill/>
              </a:ln>
              <a:solidFill>
                <a:prstClr val="black"/>
              </a:solidFill>
              <a:effectLst/>
              <a:uLnTx/>
              <a:uFillTx/>
              <a:latin typeface="Calibri" panose="020F0502020204030204"/>
            </a:endParaRPr>
          </a:p>
        </p:txBody>
      </p:sp>
    </p:spTree>
    <p:extLst>
      <p:ext uri="{BB962C8B-B14F-4D97-AF65-F5344CB8AC3E}">
        <p14:creationId xmlns:p14="http://schemas.microsoft.com/office/powerpoint/2010/main" val="14387243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CD6E01-B530-4A42-9C4C-D08D944FDEBE}"/>
              </a:ext>
            </a:extLst>
          </p:cNvPr>
          <p:cNvSpPr>
            <a:spLocks noGrp="1"/>
          </p:cNvSpPr>
          <p:nvPr>
            <p:ph type="title"/>
          </p:nvPr>
        </p:nvSpPr>
        <p:spPr/>
        <p:txBody>
          <a:bodyPr/>
          <a:lstStyle/>
          <a:p>
            <a:r>
              <a:rPr lang="nl-BE" dirty="0"/>
              <a:t>Type assertions</a:t>
            </a:r>
            <a:endParaRPr lang="en-BE" dirty="0"/>
          </a:p>
        </p:txBody>
      </p:sp>
      <p:sp>
        <p:nvSpPr>
          <p:cNvPr id="4" name="Rectangle 3">
            <a:extLst>
              <a:ext uri="{FF2B5EF4-FFF2-40B4-BE49-F238E27FC236}">
                <a16:creationId xmlns:a16="http://schemas.microsoft.com/office/drawing/2014/main" id="{50945DA5-88ED-41A0-A9D2-79583EABCC64}"/>
              </a:ext>
            </a:extLst>
          </p:cNvPr>
          <p:cNvSpPr/>
          <p:nvPr/>
        </p:nvSpPr>
        <p:spPr>
          <a:xfrm>
            <a:off x="415974" y="810841"/>
            <a:ext cx="9657666" cy="830997"/>
          </a:xfrm>
          <a:prstGeom prst="rect">
            <a:avLst/>
          </a:prstGeom>
          <a:ln>
            <a:solidFill>
              <a:schemeClr val="bg1">
                <a:lumMod val="95000"/>
              </a:schemeClr>
            </a:solidFill>
          </a:ln>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nl-BE" sz="2400" b="0" i="0" u="none" strike="noStrike" kern="0" cap="none" spc="0" normalizeH="0" baseline="0" noProof="0" dirty="0">
                <a:ln>
                  <a:noFill/>
                </a:ln>
                <a:solidFill>
                  <a:srgbClr val="0000FF"/>
                </a:solidFill>
                <a:effectLst/>
                <a:uLnTx/>
                <a:uFillTx/>
                <a:latin typeface="Consolas" panose="020B0609020204030204" pitchFamily="49" charset="0"/>
              </a:rPr>
              <a:t>var</a:t>
            </a:r>
            <a:r>
              <a:rPr kumimoji="0" lang="nl-BE" sz="2400" b="0" i="0" u="none" strike="noStrike" kern="0" cap="none" spc="0" normalizeH="0" baseline="0" noProof="0" dirty="0">
                <a:ln>
                  <a:noFill/>
                </a:ln>
                <a:solidFill>
                  <a:srgbClr val="000000"/>
                </a:solidFill>
                <a:effectLst/>
                <a:uLnTx/>
                <a:uFillTx/>
                <a:latin typeface="Consolas" panose="020B0609020204030204" pitchFamily="49" charset="0"/>
              </a:rPr>
              <a:t> ageInput: </a:t>
            </a:r>
            <a:r>
              <a:rPr kumimoji="0" lang="nl-BE" sz="2400" b="0" i="0" u="none" strike="noStrike" kern="0" cap="none" spc="0" normalizeH="0" baseline="0" noProof="0" dirty="0">
                <a:ln>
                  <a:noFill/>
                </a:ln>
                <a:solidFill>
                  <a:srgbClr val="0000FF"/>
                </a:solidFill>
                <a:effectLst/>
                <a:uLnTx/>
                <a:uFillTx/>
                <a:latin typeface="Consolas" panose="020B0609020204030204" pitchFamily="49" charset="0"/>
              </a:rPr>
              <a:t>any</a:t>
            </a:r>
            <a:r>
              <a:rPr kumimoji="0" lang="nl-BE" sz="2400" b="0" i="0" u="none" strike="noStrike" kern="0" cap="none" spc="0" normalizeH="0" baseline="0" noProof="0" dirty="0">
                <a:ln>
                  <a:noFill/>
                </a:ln>
                <a:solidFill>
                  <a:srgbClr val="000000"/>
                </a:solidFill>
                <a:effectLst/>
                <a:uLnTx/>
                <a:uFillTx/>
                <a:latin typeface="Consolas" panose="020B0609020204030204" pitchFamily="49" charset="0"/>
              </a:rPr>
              <a:t> = </a:t>
            </a:r>
            <a:r>
              <a:rPr kumimoji="0" lang="nl-BE" sz="2400" b="0" i="0" u="none" strike="noStrike" kern="0" cap="none" spc="0" normalizeH="0" baseline="0" noProof="0" dirty="0">
                <a:ln>
                  <a:noFill/>
                </a:ln>
                <a:solidFill>
                  <a:srgbClr val="A31515"/>
                </a:solidFill>
                <a:effectLst/>
                <a:uLnTx/>
                <a:uFillTx/>
                <a:latin typeface="Consolas" panose="020B0609020204030204" pitchFamily="49" charset="0"/>
              </a:rPr>
              <a:t>"42"</a:t>
            </a:r>
            <a:r>
              <a:rPr kumimoji="0" lang="nl-BE" sz="2400" b="0" i="0" u="none" strike="noStrike" kern="0" cap="none" spc="0" normalizeH="0" baseline="0" noProof="0" dirty="0">
                <a:ln>
                  <a:noFill/>
                </a:ln>
                <a:solidFill>
                  <a:srgbClr val="000000"/>
                </a:solidFill>
                <a:effectLst/>
                <a:uLnTx/>
                <a:uFillTx/>
                <a:latin typeface="Consolas" panose="020B0609020204030204" pitchFamily="49" charset="0"/>
              </a:rPr>
              <a:t>;</a:t>
            </a:r>
          </a:p>
          <a:p>
            <a:pPr marL="0" marR="0" lvl="0" indent="0" defTabSz="914400" eaLnBrk="1" fontAlgn="auto" latinLnBrk="0" hangingPunct="1">
              <a:lnSpc>
                <a:spcPct val="100000"/>
              </a:lnSpc>
              <a:spcBef>
                <a:spcPts val="0"/>
              </a:spcBef>
              <a:spcAft>
                <a:spcPts val="0"/>
              </a:spcAft>
              <a:buClrTx/>
              <a:buSzTx/>
              <a:buFontTx/>
              <a:buNone/>
              <a:tabLst/>
              <a:defRPr/>
            </a:pPr>
            <a:r>
              <a:rPr kumimoji="0" lang="nl-BE" sz="2400" b="0" i="0" u="none" strike="noStrike" kern="0" cap="none" spc="0" normalizeH="0" baseline="0" noProof="0" dirty="0">
                <a:ln>
                  <a:noFill/>
                </a:ln>
                <a:solidFill>
                  <a:srgbClr val="0000FF"/>
                </a:solidFill>
                <a:effectLst/>
                <a:uLnTx/>
                <a:uFillTx/>
                <a:latin typeface="Consolas" panose="020B0609020204030204" pitchFamily="49" charset="0"/>
              </a:rPr>
              <a:t>var</a:t>
            </a:r>
            <a:r>
              <a:rPr kumimoji="0" lang="nl-BE" sz="2400" b="0" i="0" u="none" strike="noStrike" kern="0" cap="none" spc="0" normalizeH="0" baseline="0" noProof="0" dirty="0">
                <a:ln>
                  <a:noFill/>
                </a:ln>
                <a:solidFill>
                  <a:srgbClr val="000000"/>
                </a:solidFill>
                <a:effectLst/>
                <a:uLnTx/>
                <a:uFillTx/>
                <a:latin typeface="Consolas" panose="020B0609020204030204" pitchFamily="49" charset="0"/>
              </a:rPr>
              <a:t> age: </a:t>
            </a:r>
            <a:r>
              <a:rPr kumimoji="0" lang="nl-BE" sz="2400" b="0" i="0" u="none" strike="noStrike" kern="0" cap="none" spc="0" normalizeH="0" baseline="0" noProof="0" dirty="0">
                <a:ln>
                  <a:noFill/>
                </a:ln>
                <a:solidFill>
                  <a:srgbClr val="0000FF"/>
                </a:solidFill>
                <a:effectLst/>
                <a:uLnTx/>
                <a:uFillTx/>
                <a:latin typeface="Consolas" panose="020B0609020204030204" pitchFamily="49" charset="0"/>
              </a:rPr>
              <a:t>number</a:t>
            </a:r>
            <a:r>
              <a:rPr kumimoji="0" lang="nl-BE" sz="2400" b="0" i="0" u="none" strike="noStrike" kern="0" cap="none" spc="0" normalizeH="0" baseline="0" noProof="0" dirty="0">
                <a:ln>
                  <a:noFill/>
                </a:ln>
                <a:solidFill>
                  <a:srgbClr val="000000"/>
                </a:solidFill>
                <a:effectLst/>
                <a:uLnTx/>
                <a:uFillTx/>
                <a:latin typeface="Consolas" panose="020B0609020204030204" pitchFamily="49" charset="0"/>
              </a:rPr>
              <a:t> = &lt;</a:t>
            </a:r>
            <a:r>
              <a:rPr kumimoji="0" lang="nl-BE" sz="2400" b="0" i="0" u="none" strike="noStrike" kern="0" cap="none" spc="0" normalizeH="0" baseline="0" noProof="0" dirty="0">
                <a:ln>
                  <a:noFill/>
                </a:ln>
                <a:solidFill>
                  <a:srgbClr val="0000FF"/>
                </a:solidFill>
                <a:effectLst/>
                <a:uLnTx/>
                <a:uFillTx/>
                <a:latin typeface="Consolas" panose="020B0609020204030204" pitchFamily="49" charset="0"/>
              </a:rPr>
              <a:t>number</a:t>
            </a:r>
            <a:r>
              <a:rPr kumimoji="0" lang="nl-BE" sz="2400" b="0" i="0" u="none" strike="noStrike" kern="0" cap="none" spc="0" normalizeH="0" baseline="0" noProof="0" dirty="0">
                <a:ln>
                  <a:noFill/>
                </a:ln>
                <a:solidFill>
                  <a:srgbClr val="000000"/>
                </a:solidFill>
                <a:effectLst/>
                <a:uLnTx/>
                <a:uFillTx/>
                <a:latin typeface="Consolas" panose="020B0609020204030204" pitchFamily="49" charset="0"/>
              </a:rPr>
              <a:t>&gt;ageInput;</a:t>
            </a:r>
            <a:endParaRPr kumimoji="0" lang="nl-BE" sz="2400" b="0" i="0" u="none" strike="noStrike" kern="0" cap="none" spc="0" normalizeH="0" baseline="0" noProof="0" dirty="0">
              <a:ln>
                <a:noFill/>
              </a:ln>
              <a:solidFill>
                <a:prstClr val="black"/>
              </a:solidFill>
              <a:effectLst/>
              <a:uLnTx/>
              <a:uFillTx/>
              <a:latin typeface="Calibri" panose="020F0502020204030204"/>
            </a:endParaRPr>
          </a:p>
        </p:txBody>
      </p:sp>
      <p:pic>
        <p:nvPicPr>
          <p:cNvPr id="5" name="Picture 4" descr="Image result for typescript logo png">
            <a:extLst>
              <a:ext uri="{FF2B5EF4-FFF2-40B4-BE49-F238E27FC236}">
                <a16:creationId xmlns:a16="http://schemas.microsoft.com/office/drawing/2014/main" id="{EF646C9A-1CB1-46DD-9D43-FC02146063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47164" y="111584"/>
            <a:ext cx="498298" cy="4982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48345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a:xfrm>
            <a:off x="1472399" y="2371126"/>
            <a:ext cx="6098400" cy="1274372"/>
          </a:xfrm>
        </p:spPr>
        <p:txBody>
          <a:bodyPr/>
          <a:lstStyle/>
          <a:p>
            <a:r>
              <a:rPr lang="nl-NL" dirty="0"/>
              <a:t>Scope</a:t>
            </a:r>
          </a:p>
        </p:txBody>
      </p:sp>
      <p:sp>
        <p:nvSpPr>
          <p:cNvPr id="4" name="Tijdelijke aanduiding voor tekst 3"/>
          <p:cNvSpPr>
            <a:spLocks noGrp="1"/>
          </p:cNvSpPr>
          <p:nvPr>
            <p:ph type="body" sz="quarter" idx="10"/>
          </p:nvPr>
        </p:nvSpPr>
        <p:spPr/>
        <p:txBody>
          <a:bodyPr/>
          <a:lstStyle/>
          <a:p>
            <a:r>
              <a:rPr lang="nl-NL" dirty="0"/>
              <a:t>4</a:t>
            </a:r>
          </a:p>
        </p:txBody>
      </p:sp>
    </p:spTree>
    <p:extLst>
      <p:ext uri="{BB962C8B-B14F-4D97-AF65-F5344CB8AC3E}">
        <p14:creationId xmlns:p14="http://schemas.microsoft.com/office/powerpoint/2010/main" val="7276078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DEEC7983-0D13-4B67-A741-6B27222C16FB}"/>
              </a:ext>
            </a:extLst>
          </p:cNvPr>
          <p:cNvSpPr txBox="1"/>
          <p:nvPr/>
        </p:nvSpPr>
        <p:spPr>
          <a:xfrm>
            <a:off x="329783" y="899822"/>
            <a:ext cx="4541628" cy="1015663"/>
          </a:xfrm>
          <a:prstGeom prst="rect">
            <a:avLst/>
          </a:prstGeom>
          <a:solidFill>
            <a:schemeClr val="accent3"/>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nl-BE" sz="6000" b="1" i="0" u="none" strike="noStrike" kern="0" cap="none" spc="0" normalizeH="0" baseline="0" noProof="0" dirty="0">
                <a:ln>
                  <a:noFill/>
                </a:ln>
                <a:solidFill>
                  <a:prstClr val="white"/>
                </a:solidFill>
                <a:effectLst/>
                <a:uLnTx/>
                <a:uFillTx/>
                <a:latin typeface="Segoe UI" panose="020B0502040204020203" pitchFamily="34" charset="0"/>
                <a:ea typeface="Verdana" panose="020B0604030504040204" pitchFamily="34" charset="0"/>
                <a:cs typeface="Segoe UI" panose="020B0502040204020203" pitchFamily="34" charset="0"/>
              </a:rPr>
              <a:t>DEFINITION</a:t>
            </a:r>
          </a:p>
        </p:txBody>
      </p:sp>
    </p:spTree>
    <p:extLst>
      <p:ext uri="{BB962C8B-B14F-4D97-AF65-F5344CB8AC3E}">
        <p14:creationId xmlns:p14="http://schemas.microsoft.com/office/powerpoint/2010/main" val="10890839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0938C72-0388-47D9-8C46-3F3A735DD818}"/>
              </a:ext>
            </a:extLst>
          </p:cNvPr>
          <p:cNvPicPr>
            <a:picLocks noChangeAspect="1"/>
          </p:cNvPicPr>
          <p:nvPr/>
        </p:nvPicPr>
        <p:blipFill>
          <a:blip r:embed="rId2"/>
          <a:stretch>
            <a:fillRect/>
          </a:stretch>
        </p:blipFill>
        <p:spPr>
          <a:xfrm>
            <a:off x="2699470" y="-1"/>
            <a:ext cx="5289697" cy="6016625"/>
          </a:xfrm>
          <a:prstGeom prst="rect">
            <a:avLst/>
          </a:prstGeom>
        </p:spPr>
      </p:pic>
    </p:spTree>
    <p:extLst>
      <p:ext uri="{BB962C8B-B14F-4D97-AF65-F5344CB8AC3E}">
        <p14:creationId xmlns:p14="http://schemas.microsoft.com/office/powerpoint/2010/main" val="170373321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DEEC7983-0D13-4B67-A741-6B27222C16FB}"/>
              </a:ext>
            </a:extLst>
          </p:cNvPr>
          <p:cNvSpPr txBox="1"/>
          <p:nvPr/>
        </p:nvSpPr>
        <p:spPr>
          <a:xfrm>
            <a:off x="329783" y="899822"/>
            <a:ext cx="4541628" cy="1015663"/>
          </a:xfrm>
          <a:prstGeom prst="rect">
            <a:avLst/>
          </a:prstGeom>
          <a:solidFill>
            <a:schemeClr val="accent3"/>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nl-BE" sz="6000" b="1" i="0" u="none" strike="noStrike" kern="0" cap="none" spc="0" normalizeH="0" baseline="0" noProof="0" dirty="0">
                <a:ln>
                  <a:noFill/>
                </a:ln>
                <a:solidFill>
                  <a:prstClr val="white"/>
                </a:solidFill>
                <a:effectLst/>
                <a:uLnTx/>
                <a:uFillTx/>
                <a:latin typeface="Segoe UI" panose="020B0502040204020203" pitchFamily="34" charset="0"/>
                <a:ea typeface="Verdana" panose="020B0604030504040204" pitchFamily="34" charset="0"/>
                <a:cs typeface="Segoe UI" panose="020B0502040204020203" pitchFamily="34" charset="0"/>
              </a:rPr>
              <a:t>DEFINITION</a:t>
            </a:r>
          </a:p>
        </p:txBody>
      </p:sp>
      <p:sp>
        <p:nvSpPr>
          <p:cNvPr id="13" name="TextBox 12">
            <a:extLst>
              <a:ext uri="{FF2B5EF4-FFF2-40B4-BE49-F238E27FC236}">
                <a16:creationId xmlns:a16="http://schemas.microsoft.com/office/drawing/2014/main" id="{C52057D5-8798-47ED-B0ED-3E41E6EE7844}"/>
              </a:ext>
            </a:extLst>
          </p:cNvPr>
          <p:cNvSpPr txBox="1"/>
          <p:nvPr/>
        </p:nvSpPr>
        <p:spPr>
          <a:xfrm>
            <a:off x="329783" y="2011162"/>
            <a:ext cx="10239157" cy="830997"/>
          </a:xfrm>
          <a:prstGeom prst="rect">
            <a:avLst/>
          </a:prstGeom>
          <a:noFill/>
        </p:spPr>
        <p:txBody>
          <a:bodyPr wrap="square" rtlCol="0">
            <a:spAutoFit/>
          </a:bodyPr>
          <a:lstStyle/>
          <a:p>
            <a:pPr defTabSz="914400"/>
            <a:r>
              <a:rPr lang="nl-BE" sz="2400" dirty="0">
                <a:latin typeface="Calibri" panose="020F0502020204030204"/>
              </a:rPr>
              <a:t>Scope is where the compiler looks for variables and functions when they need to be accessed</a:t>
            </a:r>
          </a:p>
        </p:txBody>
      </p:sp>
    </p:spTree>
    <p:extLst>
      <p:ext uri="{BB962C8B-B14F-4D97-AF65-F5344CB8AC3E}">
        <p14:creationId xmlns:p14="http://schemas.microsoft.com/office/powerpoint/2010/main" val="282574900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DEEC7983-0D13-4B67-A741-6B27222C16FB}"/>
              </a:ext>
            </a:extLst>
          </p:cNvPr>
          <p:cNvSpPr txBox="1"/>
          <p:nvPr/>
        </p:nvSpPr>
        <p:spPr>
          <a:xfrm>
            <a:off x="329783" y="899822"/>
            <a:ext cx="4541628" cy="1015663"/>
          </a:xfrm>
          <a:prstGeom prst="rect">
            <a:avLst/>
          </a:prstGeom>
          <a:solidFill>
            <a:schemeClr val="accent3"/>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nl-BE" sz="6000" b="1" i="0" u="none" strike="noStrike" kern="0" cap="none" spc="0" normalizeH="0" baseline="0" noProof="0" dirty="0">
                <a:ln>
                  <a:noFill/>
                </a:ln>
                <a:solidFill>
                  <a:prstClr val="white"/>
                </a:solidFill>
                <a:effectLst/>
                <a:uLnTx/>
                <a:uFillTx/>
                <a:latin typeface="Segoe UI" panose="020B0502040204020203" pitchFamily="34" charset="0"/>
                <a:ea typeface="Verdana" panose="020B0604030504040204" pitchFamily="34" charset="0"/>
                <a:cs typeface="Segoe UI" panose="020B0502040204020203" pitchFamily="34" charset="0"/>
              </a:rPr>
              <a:t>DEFINITION</a:t>
            </a:r>
          </a:p>
        </p:txBody>
      </p:sp>
      <p:sp>
        <p:nvSpPr>
          <p:cNvPr id="13" name="TextBox 12">
            <a:extLst>
              <a:ext uri="{FF2B5EF4-FFF2-40B4-BE49-F238E27FC236}">
                <a16:creationId xmlns:a16="http://schemas.microsoft.com/office/drawing/2014/main" id="{C52057D5-8798-47ED-B0ED-3E41E6EE7844}"/>
              </a:ext>
            </a:extLst>
          </p:cNvPr>
          <p:cNvSpPr txBox="1"/>
          <p:nvPr/>
        </p:nvSpPr>
        <p:spPr>
          <a:xfrm>
            <a:off x="329783" y="2011162"/>
            <a:ext cx="10239157" cy="830997"/>
          </a:xfrm>
          <a:prstGeom prst="rect">
            <a:avLst/>
          </a:prstGeom>
          <a:noFill/>
        </p:spPr>
        <p:txBody>
          <a:bodyPr wrap="square" rtlCol="0">
            <a:spAutoFit/>
          </a:bodyPr>
          <a:lstStyle/>
          <a:p>
            <a:pPr defTabSz="914400"/>
            <a:r>
              <a:rPr lang="nl-BE" sz="2400" dirty="0">
                <a:solidFill>
                  <a:schemeClr val="bg1">
                    <a:lumMod val="75000"/>
                  </a:schemeClr>
                </a:solidFill>
                <a:latin typeface="Calibri" panose="020F0502020204030204"/>
              </a:rPr>
              <a:t>Scope is where the compiler looks for variables and functions when they need to be accessed</a:t>
            </a:r>
          </a:p>
        </p:txBody>
      </p:sp>
      <p:sp>
        <p:nvSpPr>
          <p:cNvPr id="14" name="TextBox 13">
            <a:extLst>
              <a:ext uri="{FF2B5EF4-FFF2-40B4-BE49-F238E27FC236}">
                <a16:creationId xmlns:a16="http://schemas.microsoft.com/office/drawing/2014/main" id="{D6E26FDE-BF56-472A-8B34-8DC5977CE837}"/>
              </a:ext>
            </a:extLst>
          </p:cNvPr>
          <p:cNvSpPr txBox="1"/>
          <p:nvPr/>
        </p:nvSpPr>
        <p:spPr>
          <a:xfrm>
            <a:off x="1397682" y="2009586"/>
            <a:ext cx="1107783" cy="461665"/>
          </a:xfrm>
          <a:prstGeom prst="rect">
            <a:avLst/>
          </a:prstGeom>
          <a:noFill/>
        </p:spPr>
        <p:txBody>
          <a:bodyPr wrap="square" rtlCol="0">
            <a:spAutoFit/>
          </a:bodyPr>
          <a:lstStyle/>
          <a:p>
            <a:pPr defTabSz="914400"/>
            <a:r>
              <a:rPr lang="nl-BE" sz="2400" u="sng" dirty="0">
                <a:solidFill>
                  <a:prstClr val="black"/>
                </a:solidFill>
                <a:latin typeface="Calibri" panose="020F0502020204030204"/>
              </a:rPr>
              <a:t>where</a:t>
            </a:r>
          </a:p>
        </p:txBody>
      </p:sp>
      <p:cxnSp>
        <p:nvCxnSpPr>
          <p:cNvPr id="17" name="Straight Connector 16">
            <a:extLst>
              <a:ext uri="{FF2B5EF4-FFF2-40B4-BE49-F238E27FC236}">
                <a16:creationId xmlns:a16="http://schemas.microsoft.com/office/drawing/2014/main" id="{C4464299-40A3-41B8-AECE-7493553BE1BC}"/>
              </a:ext>
            </a:extLst>
          </p:cNvPr>
          <p:cNvCxnSpPr/>
          <p:nvPr/>
        </p:nvCxnSpPr>
        <p:spPr>
          <a:xfrm>
            <a:off x="2090738" y="2440780"/>
            <a:ext cx="1689951" cy="1004887"/>
          </a:xfrm>
          <a:prstGeom prst="line">
            <a:avLst/>
          </a:prstGeom>
          <a:noFill/>
          <a:ln w="19050" cap="flat" cmpd="sng" algn="ctr">
            <a:solidFill>
              <a:schemeClr val="accent1"/>
            </a:solidFill>
            <a:prstDash val="solid"/>
            <a:miter lim="800000"/>
          </a:ln>
          <a:effectLst/>
        </p:spPr>
      </p:cxnSp>
      <p:cxnSp>
        <p:nvCxnSpPr>
          <p:cNvPr id="18" name="Straight Connector 17">
            <a:extLst>
              <a:ext uri="{FF2B5EF4-FFF2-40B4-BE49-F238E27FC236}">
                <a16:creationId xmlns:a16="http://schemas.microsoft.com/office/drawing/2014/main" id="{4662FF80-A330-42C5-A55D-D53C0834632A}"/>
              </a:ext>
            </a:extLst>
          </p:cNvPr>
          <p:cNvCxnSpPr/>
          <p:nvPr/>
        </p:nvCxnSpPr>
        <p:spPr>
          <a:xfrm>
            <a:off x="2100642" y="2440779"/>
            <a:ext cx="5671608" cy="1028697"/>
          </a:xfrm>
          <a:prstGeom prst="line">
            <a:avLst/>
          </a:prstGeom>
          <a:noFill/>
          <a:ln w="19050" cap="flat" cmpd="sng" algn="ctr">
            <a:solidFill>
              <a:schemeClr val="accent1"/>
            </a:solidFill>
            <a:prstDash val="solid"/>
            <a:miter lim="800000"/>
          </a:ln>
          <a:effectLst/>
        </p:spPr>
      </p:cxnSp>
      <p:sp>
        <p:nvSpPr>
          <p:cNvPr id="15" name="TextBox 9">
            <a:extLst>
              <a:ext uri="{FF2B5EF4-FFF2-40B4-BE49-F238E27FC236}">
                <a16:creationId xmlns:a16="http://schemas.microsoft.com/office/drawing/2014/main" id="{E9F6FED4-E058-44FD-ADC8-06DED19EC672}"/>
              </a:ext>
            </a:extLst>
          </p:cNvPr>
          <p:cNvSpPr txBox="1"/>
          <p:nvPr/>
        </p:nvSpPr>
        <p:spPr>
          <a:xfrm>
            <a:off x="2340689" y="3429000"/>
            <a:ext cx="2880000" cy="523220"/>
          </a:xfrm>
          <a:prstGeom prst="rect">
            <a:avLst/>
          </a:prstGeom>
          <a:solidFill>
            <a:schemeClr val="accent3"/>
          </a:solidFill>
          <a:ln w="9525" cap="flat" cmpd="sng" algn="ctr">
            <a:solidFill>
              <a:sysClr val="windowText" lastClr="000000">
                <a:shade val="95000"/>
                <a:satMod val="105000"/>
              </a:sysClr>
            </a:solidFill>
            <a:prstDash val="solid"/>
          </a:ln>
          <a:effectLst>
            <a:outerShdw blurRad="40000" dist="23000" dir="5400000" rotWithShape="0">
              <a:srgbClr val="000000">
                <a:alpha val="35000"/>
              </a:srgbClr>
            </a:outerShdw>
          </a:effectLst>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914400">
              <a:defRPr/>
            </a:pPr>
            <a:r>
              <a:rPr lang="nl-BE" sz="2800" kern="0" dirty="0">
                <a:solidFill>
                  <a:prstClr val="white"/>
                </a:solidFill>
                <a:latin typeface="Calibri"/>
              </a:rPr>
              <a:t>Global Scope</a:t>
            </a:r>
          </a:p>
        </p:txBody>
      </p:sp>
      <p:sp>
        <p:nvSpPr>
          <p:cNvPr id="16" name="TextBox 10">
            <a:extLst>
              <a:ext uri="{FF2B5EF4-FFF2-40B4-BE49-F238E27FC236}">
                <a16:creationId xmlns:a16="http://schemas.microsoft.com/office/drawing/2014/main" id="{36B2C70C-74F9-42E6-B800-9E36635E72D8}"/>
              </a:ext>
            </a:extLst>
          </p:cNvPr>
          <p:cNvSpPr txBox="1"/>
          <p:nvPr/>
        </p:nvSpPr>
        <p:spPr>
          <a:xfrm>
            <a:off x="6301129" y="3429000"/>
            <a:ext cx="2880000" cy="523220"/>
          </a:xfrm>
          <a:prstGeom prst="rect">
            <a:avLst/>
          </a:prstGeom>
          <a:solidFill>
            <a:schemeClr val="accent3"/>
          </a:solidFill>
          <a:ln w="9525" cap="flat" cmpd="sng" algn="ctr">
            <a:solidFill>
              <a:sysClr val="windowText" lastClr="000000">
                <a:shade val="95000"/>
                <a:satMod val="105000"/>
              </a:sysClr>
            </a:solidFill>
            <a:prstDash val="solid"/>
          </a:ln>
          <a:effectLst>
            <a:outerShdw blurRad="40000" dist="23000" dir="5400000" rotWithShape="0">
              <a:srgbClr val="000000">
                <a:alpha val="35000"/>
              </a:srgbClr>
            </a:outerShdw>
          </a:effectLst>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914400">
              <a:defRPr/>
            </a:pPr>
            <a:r>
              <a:rPr lang="nl-BE" sz="2800" kern="0" dirty="0" err="1">
                <a:solidFill>
                  <a:prstClr val="white"/>
                </a:solidFill>
                <a:latin typeface="Calibri"/>
              </a:rPr>
              <a:t>Local</a:t>
            </a:r>
            <a:r>
              <a:rPr lang="nl-BE" sz="2800" kern="0" dirty="0">
                <a:solidFill>
                  <a:prstClr val="white"/>
                </a:solidFill>
                <a:latin typeface="Calibri"/>
              </a:rPr>
              <a:t> Scope</a:t>
            </a:r>
          </a:p>
        </p:txBody>
      </p:sp>
    </p:spTree>
    <p:extLst>
      <p:ext uri="{BB962C8B-B14F-4D97-AF65-F5344CB8AC3E}">
        <p14:creationId xmlns:p14="http://schemas.microsoft.com/office/powerpoint/2010/main" val="360553319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93821E4-94FB-4618-96DB-34218E239BF5}"/>
              </a:ext>
            </a:extLst>
          </p:cNvPr>
          <p:cNvSpPr>
            <a:spLocks noGrp="1"/>
          </p:cNvSpPr>
          <p:nvPr>
            <p:ph type="title"/>
          </p:nvPr>
        </p:nvSpPr>
        <p:spPr/>
        <p:txBody>
          <a:bodyPr/>
          <a:lstStyle/>
          <a:p>
            <a:r>
              <a:rPr lang="nl-BE" dirty="0"/>
              <a:t>Global Scope</a:t>
            </a:r>
            <a:endParaRPr lang="en-BE" dirty="0"/>
          </a:p>
        </p:txBody>
      </p:sp>
      <p:sp>
        <p:nvSpPr>
          <p:cNvPr id="6" name="Rectangle 5">
            <a:extLst>
              <a:ext uri="{FF2B5EF4-FFF2-40B4-BE49-F238E27FC236}">
                <a16:creationId xmlns:a16="http://schemas.microsoft.com/office/drawing/2014/main" id="{3CA54D32-F666-4B22-8C0A-F97E26610743}"/>
              </a:ext>
            </a:extLst>
          </p:cNvPr>
          <p:cNvSpPr/>
          <p:nvPr/>
        </p:nvSpPr>
        <p:spPr>
          <a:xfrm>
            <a:off x="1719536" y="2395022"/>
            <a:ext cx="6102424" cy="1569660"/>
          </a:xfrm>
          <a:prstGeom prst="rect">
            <a:avLst/>
          </a:prstGeom>
          <a:noFill/>
          <a:ln w="6350">
            <a:noFill/>
          </a:ln>
        </p:spPr>
        <p:txBody>
          <a:bodyPr wrap="square">
            <a:spAutoFit/>
          </a:bodyPr>
          <a:lstStyle/>
          <a:p>
            <a:pPr defTabSz="914400"/>
            <a:r>
              <a:rPr lang="nl-BE" sz="2400" dirty="0">
                <a:solidFill>
                  <a:srgbClr val="0000FF"/>
                </a:solidFill>
                <a:highlight>
                  <a:srgbClr val="FFFFFF"/>
                </a:highlight>
                <a:latin typeface="Consolas" panose="020B0609020204030204" pitchFamily="49" charset="0"/>
              </a:rPr>
              <a:t>var</a:t>
            </a:r>
            <a:r>
              <a:rPr lang="nl-BE" sz="2400" dirty="0">
                <a:solidFill>
                  <a:srgbClr val="000000"/>
                </a:solidFill>
                <a:highlight>
                  <a:srgbClr val="FFFFFF"/>
                </a:highlight>
                <a:latin typeface="Consolas" panose="020B0609020204030204" pitchFamily="49" charset="0"/>
              </a:rPr>
              <a:t> </a:t>
            </a:r>
            <a:r>
              <a:rPr lang="nl-BE" sz="2400" dirty="0" err="1">
                <a:solidFill>
                  <a:srgbClr val="000000"/>
                </a:solidFill>
                <a:highlight>
                  <a:srgbClr val="FFFFFF"/>
                </a:highlight>
                <a:latin typeface="Consolas" panose="020B0609020204030204" pitchFamily="49" charset="0"/>
              </a:rPr>
              <a:t>globalScope</a:t>
            </a:r>
            <a:r>
              <a:rPr lang="nl-BE" sz="2400" dirty="0">
                <a:solidFill>
                  <a:srgbClr val="000000"/>
                </a:solidFill>
                <a:highlight>
                  <a:srgbClr val="FFFFFF"/>
                </a:highlight>
                <a:latin typeface="Consolas" panose="020B0609020204030204" pitchFamily="49" charset="0"/>
              </a:rPr>
              <a:t> = </a:t>
            </a:r>
            <a:r>
              <a:rPr lang="nl-BE" sz="2400" dirty="0">
                <a:solidFill>
                  <a:srgbClr val="A31515"/>
                </a:solidFill>
                <a:highlight>
                  <a:srgbClr val="FFFFFF"/>
                </a:highlight>
                <a:latin typeface="Consolas" panose="020B0609020204030204" pitchFamily="49" charset="0"/>
              </a:rPr>
              <a:t>"</a:t>
            </a:r>
            <a:r>
              <a:rPr lang="nl-BE" sz="2400" dirty="0" err="1">
                <a:solidFill>
                  <a:srgbClr val="A31515"/>
                </a:solidFill>
                <a:highlight>
                  <a:srgbClr val="FFFFFF"/>
                </a:highlight>
                <a:latin typeface="Consolas" panose="020B0609020204030204" pitchFamily="49" charset="0"/>
              </a:rPr>
              <a:t>global</a:t>
            </a:r>
            <a:r>
              <a:rPr lang="nl-BE" sz="2400" dirty="0">
                <a:solidFill>
                  <a:srgbClr val="A31515"/>
                </a:solidFill>
                <a:highlight>
                  <a:srgbClr val="FFFFFF"/>
                </a:highlight>
                <a:latin typeface="Consolas" panose="020B0609020204030204" pitchFamily="49" charset="0"/>
              </a:rPr>
              <a:t>"</a:t>
            </a:r>
            <a:r>
              <a:rPr lang="nl-BE" sz="2400" dirty="0">
                <a:solidFill>
                  <a:srgbClr val="000000"/>
                </a:solidFill>
                <a:highlight>
                  <a:srgbClr val="FFFFFF"/>
                </a:highlight>
                <a:latin typeface="Consolas" panose="020B0609020204030204" pitchFamily="49" charset="0"/>
              </a:rPr>
              <a:t>;</a:t>
            </a:r>
          </a:p>
          <a:p>
            <a:pPr defTabSz="914400"/>
            <a:r>
              <a:rPr lang="nl-BE" sz="2400" dirty="0" err="1">
                <a:solidFill>
                  <a:srgbClr val="0000FF"/>
                </a:solidFill>
                <a:highlight>
                  <a:srgbClr val="FFFFFF"/>
                </a:highlight>
                <a:latin typeface="Consolas" panose="020B0609020204030204" pitchFamily="49" charset="0"/>
              </a:rPr>
              <a:t>function</a:t>
            </a:r>
            <a:r>
              <a:rPr lang="nl-BE" sz="2400" dirty="0">
                <a:solidFill>
                  <a:srgbClr val="000000"/>
                </a:solidFill>
                <a:highlight>
                  <a:srgbClr val="FFFFFF"/>
                </a:highlight>
                <a:latin typeface="Consolas" panose="020B0609020204030204" pitchFamily="49" charset="0"/>
              </a:rPr>
              <a:t> </a:t>
            </a:r>
            <a:r>
              <a:rPr lang="nl-BE" sz="2400" dirty="0" err="1">
                <a:solidFill>
                  <a:srgbClr val="000000"/>
                </a:solidFill>
                <a:highlight>
                  <a:srgbClr val="FFFFFF"/>
                </a:highlight>
                <a:latin typeface="Consolas" panose="020B0609020204030204" pitchFamily="49" charset="0"/>
              </a:rPr>
              <a:t>checkScope</a:t>
            </a:r>
            <a:r>
              <a:rPr lang="nl-BE" sz="2400" dirty="0">
                <a:solidFill>
                  <a:srgbClr val="000000"/>
                </a:solidFill>
                <a:highlight>
                  <a:srgbClr val="FFFFFF"/>
                </a:highlight>
                <a:latin typeface="Consolas" panose="020B0609020204030204" pitchFamily="49" charset="0"/>
              </a:rPr>
              <a:t>() {</a:t>
            </a:r>
          </a:p>
          <a:p>
            <a:pPr defTabSz="914400"/>
            <a:r>
              <a:rPr lang="nl-BE" sz="2400" dirty="0">
                <a:solidFill>
                  <a:srgbClr val="000000"/>
                </a:solidFill>
                <a:highlight>
                  <a:srgbClr val="FFFFFF"/>
                </a:highlight>
                <a:latin typeface="Consolas" panose="020B0609020204030204" pitchFamily="49" charset="0"/>
              </a:rPr>
              <a:t>    </a:t>
            </a:r>
            <a:r>
              <a:rPr lang="nl-BE" sz="2400" dirty="0">
                <a:solidFill>
                  <a:srgbClr val="0000FF"/>
                </a:solidFill>
                <a:highlight>
                  <a:srgbClr val="FFFFFF"/>
                </a:highlight>
                <a:latin typeface="Consolas" panose="020B0609020204030204" pitchFamily="49" charset="0"/>
              </a:rPr>
              <a:t>var</a:t>
            </a:r>
            <a:r>
              <a:rPr lang="nl-BE" sz="2400" dirty="0">
                <a:solidFill>
                  <a:srgbClr val="000000"/>
                </a:solidFill>
                <a:highlight>
                  <a:srgbClr val="FFFFFF"/>
                </a:highlight>
                <a:latin typeface="Consolas" panose="020B0609020204030204" pitchFamily="49" charset="0"/>
              </a:rPr>
              <a:t> </a:t>
            </a:r>
            <a:r>
              <a:rPr lang="nl-BE" sz="2400" dirty="0" err="1">
                <a:solidFill>
                  <a:srgbClr val="000000"/>
                </a:solidFill>
                <a:highlight>
                  <a:srgbClr val="FFFFFF"/>
                </a:highlight>
                <a:latin typeface="Consolas" panose="020B0609020204030204" pitchFamily="49" charset="0"/>
              </a:rPr>
              <a:t>localScope</a:t>
            </a:r>
            <a:r>
              <a:rPr lang="nl-BE" sz="2400" dirty="0">
                <a:solidFill>
                  <a:srgbClr val="000000"/>
                </a:solidFill>
                <a:highlight>
                  <a:srgbClr val="FFFFFF"/>
                </a:highlight>
                <a:latin typeface="Consolas" panose="020B0609020204030204" pitchFamily="49" charset="0"/>
              </a:rPr>
              <a:t> = </a:t>
            </a:r>
            <a:r>
              <a:rPr lang="nl-BE" sz="2400" dirty="0">
                <a:solidFill>
                  <a:srgbClr val="A31515"/>
                </a:solidFill>
                <a:highlight>
                  <a:srgbClr val="FFFFFF"/>
                </a:highlight>
                <a:latin typeface="Consolas" panose="020B0609020204030204" pitchFamily="49" charset="0"/>
              </a:rPr>
              <a:t>"</a:t>
            </a:r>
            <a:r>
              <a:rPr lang="nl-BE" sz="2400" dirty="0" err="1">
                <a:solidFill>
                  <a:srgbClr val="A31515"/>
                </a:solidFill>
                <a:highlight>
                  <a:srgbClr val="FFFFFF"/>
                </a:highlight>
                <a:latin typeface="Consolas" panose="020B0609020204030204" pitchFamily="49" charset="0"/>
              </a:rPr>
              <a:t>local</a:t>
            </a:r>
            <a:r>
              <a:rPr lang="nl-BE" sz="2400" dirty="0">
                <a:solidFill>
                  <a:srgbClr val="A31515"/>
                </a:solidFill>
                <a:highlight>
                  <a:srgbClr val="FFFFFF"/>
                </a:highlight>
                <a:latin typeface="Consolas" panose="020B0609020204030204" pitchFamily="49" charset="0"/>
              </a:rPr>
              <a:t>"</a:t>
            </a:r>
            <a:r>
              <a:rPr lang="nl-BE" sz="2400" dirty="0">
                <a:solidFill>
                  <a:srgbClr val="000000"/>
                </a:solidFill>
                <a:highlight>
                  <a:srgbClr val="FFFFFF"/>
                </a:highlight>
                <a:latin typeface="Consolas" panose="020B0609020204030204" pitchFamily="49" charset="0"/>
              </a:rPr>
              <a:t>;</a:t>
            </a:r>
          </a:p>
          <a:p>
            <a:pPr defTabSz="914400"/>
            <a:r>
              <a:rPr lang="nl-BE" sz="2400" dirty="0">
                <a:solidFill>
                  <a:srgbClr val="000000"/>
                </a:solidFill>
                <a:highlight>
                  <a:srgbClr val="FFFFFF"/>
                </a:highlight>
                <a:latin typeface="Consolas" panose="020B0609020204030204" pitchFamily="49" charset="0"/>
              </a:rPr>
              <a:t>}</a:t>
            </a:r>
            <a:endParaRPr lang="nl-BE" sz="2400" dirty="0">
              <a:solidFill>
                <a:prstClr val="black"/>
              </a:solidFill>
              <a:latin typeface="Calibri" panose="020F0502020204030204"/>
            </a:endParaRPr>
          </a:p>
        </p:txBody>
      </p:sp>
      <p:sp>
        <p:nvSpPr>
          <p:cNvPr id="9" name="Line Callout 2 6">
            <a:extLst>
              <a:ext uri="{FF2B5EF4-FFF2-40B4-BE49-F238E27FC236}">
                <a16:creationId xmlns:a16="http://schemas.microsoft.com/office/drawing/2014/main" id="{5B4EEDEC-484F-41B0-B379-437397919C29}"/>
              </a:ext>
            </a:extLst>
          </p:cNvPr>
          <p:cNvSpPr/>
          <p:nvPr/>
        </p:nvSpPr>
        <p:spPr>
          <a:xfrm>
            <a:off x="4103914" y="1045644"/>
            <a:ext cx="2146852" cy="539553"/>
          </a:xfrm>
          <a:prstGeom prst="borderCallout2">
            <a:avLst>
              <a:gd name="adj1" fmla="val 52434"/>
              <a:gd name="adj2" fmla="val 397"/>
              <a:gd name="adj3" fmla="val 52434"/>
              <a:gd name="adj4" fmla="val -16402"/>
              <a:gd name="adj5" fmla="val 257763"/>
              <a:gd name="adj6" fmla="val -42170"/>
            </a:avLst>
          </a:prstGeom>
          <a:solidFill>
            <a:schemeClr val="accent3"/>
          </a:solidFill>
          <a:ln w="12700" cap="flat" cmpd="sng" algn="ctr">
            <a:solidFill>
              <a:schemeClr val="accent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BE" sz="1800" b="0" i="0" u="none" strike="noStrike" kern="0" cap="none" spc="0" normalizeH="0" baseline="0" noProof="0" dirty="0">
                <a:ln>
                  <a:noFill/>
                </a:ln>
                <a:solidFill>
                  <a:prstClr val="white"/>
                </a:solidFill>
                <a:effectLst/>
                <a:uLnTx/>
                <a:uFillTx/>
                <a:latin typeface="Calibri" panose="020F0502020204030204"/>
                <a:ea typeface="+mn-ea"/>
                <a:cs typeface="+mn-cs"/>
              </a:rPr>
              <a:t>Defined outside function</a:t>
            </a:r>
          </a:p>
        </p:txBody>
      </p:sp>
    </p:spTree>
    <p:extLst>
      <p:ext uri="{BB962C8B-B14F-4D97-AF65-F5344CB8AC3E}">
        <p14:creationId xmlns:p14="http://schemas.microsoft.com/office/powerpoint/2010/main" val="290641292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93821E4-94FB-4618-96DB-34218E239BF5}"/>
              </a:ext>
            </a:extLst>
          </p:cNvPr>
          <p:cNvSpPr>
            <a:spLocks noGrp="1"/>
          </p:cNvSpPr>
          <p:nvPr>
            <p:ph type="title"/>
          </p:nvPr>
        </p:nvSpPr>
        <p:spPr/>
        <p:txBody>
          <a:bodyPr/>
          <a:lstStyle/>
          <a:p>
            <a:r>
              <a:rPr lang="nl-BE" dirty="0"/>
              <a:t>Local Scope</a:t>
            </a:r>
            <a:endParaRPr lang="en-BE" dirty="0"/>
          </a:p>
        </p:txBody>
      </p:sp>
      <p:sp>
        <p:nvSpPr>
          <p:cNvPr id="6" name="Rectangle 5">
            <a:extLst>
              <a:ext uri="{FF2B5EF4-FFF2-40B4-BE49-F238E27FC236}">
                <a16:creationId xmlns:a16="http://schemas.microsoft.com/office/drawing/2014/main" id="{3CA54D32-F666-4B22-8C0A-F97E26610743}"/>
              </a:ext>
            </a:extLst>
          </p:cNvPr>
          <p:cNvSpPr/>
          <p:nvPr/>
        </p:nvSpPr>
        <p:spPr>
          <a:xfrm>
            <a:off x="1719536" y="2395022"/>
            <a:ext cx="6102424" cy="1569660"/>
          </a:xfrm>
          <a:prstGeom prst="rect">
            <a:avLst/>
          </a:prstGeom>
          <a:noFill/>
          <a:ln w="6350">
            <a:noFill/>
          </a:ln>
        </p:spPr>
        <p:txBody>
          <a:bodyPr wrap="square">
            <a:spAutoFit/>
          </a:bodyPr>
          <a:lstStyle/>
          <a:p>
            <a:pPr defTabSz="914400"/>
            <a:r>
              <a:rPr lang="nl-BE" sz="2400" dirty="0">
                <a:solidFill>
                  <a:srgbClr val="0000FF"/>
                </a:solidFill>
                <a:highlight>
                  <a:srgbClr val="FFFFFF"/>
                </a:highlight>
                <a:latin typeface="Consolas" panose="020B0609020204030204" pitchFamily="49" charset="0"/>
              </a:rPr>
              <a:t>var</a:t>
            </a:r>
            <a:r>
              <a:rPr lang="nl-BE" sz="2400" dirty="0">
                <a:solidFill>
                  <a:srgbClr val="000000"/>
                </a:solidFill>
                <a:highlight>
                  <a:srgbClr val="FFFFFF"/>
                </a:highlight>
                <a:latin typeface="Consolas" panose="020B0609020204030204" pitchFamily="49" charset="0"/>
              </a:rPr>
              <a:t> </a:t>
            </a:r>
            <a:r>
              <a:rPr lang="nl-BE" sz="2400" dirty="0" err="1">
                <a:solidFill>
                  <a:srgbClr val="000000"/>
                </a:solidFill>
                <a:highlight>
                  <a:srgbClr val="FFFFFF"/>
                </a:highlight>
                <a:latin typeface="Consolas" panose="020B0609020204030204" pitchFamily="49" charset="0"/>
              </a:rPr>
              <a:t>globalScope</a:t>
            </a:r>
            <a:r>
              <a:rPr lang="nl-BE" sz="2400" dirty="0">
                <a:solidFill>
                  <a:srgbClr val="000000"/>
                </a:solidFill>
                <a:highlight>
                  <a:srgbClr val="FFFFFF"/>
                </a:highlight>
                <a:latin typeface="Consolas" panose="020B0609020204030204" pitchFamily="49" charset="0"/>
              </a:rPr>
              <a:t> = </a:t>
            </a:r>
            <a:r>
              <a:rPr lang="nl-BE" sz="2400" dirty="0">
                <a:solidFill>
                  <a:srgbClr val="A31515"/>
                </a:solidFill>
                <a:highlight>
                  <a:srgbClr val="FFFFFF"/>
                </a:highlight>
                <a:latin typeface="Consolas" panose="020B0609020204030204" pitchFamily="49" charset="0"/>
              </a:rPr>
              <a:t>"</a:t>
            </a:r>
            <a:r>
              <a:rPr lang="nl-BE" sz="2400" dirty="0" err="1">
                <a:solidFill>
                  <a:srgbClr val="A31515"/>
                </a:solidFill>
                <a:highlight>
                  <a:srgbClr val="FFFFFF"/>
                </a:highlight>
                <a:latin typeface="Consolas" panose="020B0609020204030204" pitchFamily="49" charset="0"/>
              </a:rPr>
              <a:t>global</a:t>
            </a:r>
            <a:r>
              <a:rPr lang="nl-BE" sz="2400" dirty="0">
                <a:solidFill>
                  <a:srgbClr val="A31515"/>
                </a:solidFill>
                <a:highlight>
                  <a:srgbClr val="FFFFFF"/>
                </a:highlight>
                <a:latin typeface="Consolas" panose="020B0609020204030204" pitchFamily="49" charset="0"/>
              </a:rPr>
              <a:t>"</a:t>
            </a:r>
            <a:r>
              <a:rPr lang="nl-BE" sz="2400" dirty="0">
                <a:solidFill>
                  <a:srgbClr val="000000"/>
                </a:solidFill>
                <a:highlight>
                  <a:srgbClr val="FFFFFF"/>
                </a:highlight>
                <a:latin typeface="Consolas" panose="020B0609020204030204" pitchFamily="49" charset="0"/>
              </a:rPr>
              <a:t>;</a:t>
            </a:r>
          </a:p>
          <a:p>
            <a:pPr defTabSz="914400"/>
            <a:r>
              <a:rPr lang="nl-BE" sz="2400" dirty="0" err="1">
                <a:solidFill>
                  <a:srgbClr val="0000FF"/>
                </a:solidFill>
                <a:highlight>
                  <a:srgbClr val="FFFFFF"/>
                </a:highlight>
                <a:latin typeface="Consolas" panose="020B0609020204030204" pitchFamily="49" charset="0"/>
              </a:rPr>
              <a:t>function</a:t>
            </a:r>
            <a:r>
              <a:rPr lang="nl-BE" sz="2400" dirty="0">
                <a:solidFill>
                  <a:srgbClr val="000000"/>
                </a:solidFill>
                <a:highlight>
                  <a:srgbClr val="FFFFFF"/>
                </a:highlight>
                <a:latin typeface="Consolas" panose="020B0609020204030204" pitchFamily="49" charset="0"/>
              </a:rPr>
              <a:t> </a:t>
            </a:r>
            <a:r>
              <a:rPr lang="nl-BE" sz="2400" dirty="0" err="1">
                <a:solidFill>
                  <a:srgbClr val="000000"/>
                </a:solidFill>
                <a:highlight>
                  <a:srgbClr val="FFFFFF"/>
                </a:highlight>
                <a:latin typeface="Consolas" panose="020B0609020204030204" pitchFamily="49" charset="0"/>
              </a:rPr>
              <a:t>checkScope</a:t>
            </a:r>
            <a:r>
              <a:rPr lang="nl-BE" sz="2400" dirty="0">
                <a:solidFill>
                  <a:srgbClr val="000000"/>
                </a:solidFill>
                <a:highlight>
                  <a:srgbClr val="FFFFFF"/>
                </a:highlight>
                <a:latin typeface="Consolas" panose="020B0609020204030204" pitchFamily="49" charset="0"/>
              </a:rPr>
              <a:t>() {</a:t>
            </a:r>
          </a:p>
          <a:p>
            <a:pPr defTabSz="914400"/>
            <a:r>
              <a:rPr lang="nl-BE" sz="2400" dirty="0">
                <a:solidFill>
                  <a:srgbClr val="000000"/>
                </a:solidFill>
                <a:highlight>
                  <a:srgbClr val="FFFFFF"/>
                </a:highlight>
                <a:latin typeface="Consolas" panose="020B0609020204030204" pitchFamily="49" charset="0"/>
              </a:rPr>
              <a:t>    </a:t>
            </a:r>
            <a:r>
              <a:rPr lang="nl-BE" sz="2400" dirty="0">
                <a:solidFill>
                  <a:srgbClr val="0000FF"/>
                </a:solidFill>
                <a:highlight>
                  <a:srgbClr val="FFFFFF"/>
                </a:highlight>
                <a:latin typeface="Consolas" panose="020B0609020204030204" pitchFamily="49" charset="0"/>
              </a:rPr>
              <a:t>var</a:t>
            </a:r>
            <a:r>
              <a:rPr lang="nl-BE" sz="2400" dirty="0">
                <a:solidFill>
                  <a:srgbClr val="000000"/>
                </a:solidFill>
                <a:highlight>
                  <a:srgbClr val="FFFFFF"/>
                </a:highlight>
                <a:latin typeface="Consolas" panose="020B0609020204030204" pitchFamily="49" charset="0"/>
              </a:rPr>
              <a:t> </a:t>
            </a:r>
            <a:r>
              <a:rPr lang="nl-BE" sz="2400" dirty="0" err="1">
                <a:solidFill>
                  <a:srgbClr val="000000"/>
                </a:solidFill>
                <a:highlight>
                  <a:srgbClr val="FFFFFF"/>
                </a:highlight>
                <a:latin typeface="Consolas" panose="020B0609020204030204" pitchFamily="49" charset="0"/>
              </a:rPr>
              <a:t>localScope</a:t>
            </a:r>
            <a:r>
              <a:rPr lang="nl-BE" sz="2400" dirty="0">
                <a:solidFill>
                  <a:srgbClr val="000000"/>
                </a:solidFill>
                <a:highlight>
                  <a:srgbClr val="FFFFFF"/>
                </a:highlight>
                <a:latin typeface="Consolas" panose="020B0609020204030204" pitchFamily="49" charset="0"/>
              </a:rPr>
              <a:t> = </a:t>
            </a:r>
            <a:r>
              <a:rPr lang="nl-BE" sz="2400" dirty="0">
                <a:solidFill>
                  <a:srgbClr val="A31515"/>
                </a:solidFill>
                <a:highlight>
                  <a:srgbClr val="FFFFFF"/>
                </a:highlight>
                <a:latin typeface="Consolas" panose="020B0609020204030204" pitchFamily="49" charset="0"/>
              </a:rPr>
              <a:t>"</a:t>
            </a:r>
            <a:r>
              <a:rPr lang="nl-BE" sz="2400" dirty="0" err="1">
                <a:solidFill>
                  <a:srgbClr val="A31515"/>
                </a:solidFill>
                <a:highlight>
                  <a:srgbClr val="FFFFFF"/>
                </a:highlight>
                <a:latin typeface="Consolas" panose="020B0609020204030204" pitchFamily="49" charset="0"/>
              </a:rPr>
              <a:t>local</a:t>
            </a:r>
            <a:r>
              <a:rPr lang="nl-BE" sz="2400" dirty="0">
                <a:solidFill>
                  <a:srgbClr val="A31515"/>
                </a:solidFill>
                <a:highlight>
                  <a:srgbClr val="FFFFFF"/>
                </a:highlight>
                <a:latin typeface="Consolas" panose="020B0609020204030204" pitchFamily="49" charset="0"/>
              </a:rPr>
              <a:t>"</a:t>
            </a:r>
            <a:r>
              <a:rPr lang="nl-BE" sz="2400" dirty="0">
                <a:solidFill>
                  <a:srgbClr val="000000"/>
                </a:solidFill>
                <a:highlight>
                  <a:srgbClr val="FFFFFF"/>
                </a:highlight>
                <a:latin typeface="Consolas" panose="020B0609020204030204" pitchFamily="49" charset="0"/>
              </a:rPr>
              <a:t>;</a:t>
            </a:r>
          </a:p>
          <a:p>
            <a:pPr defTabSz="914400"/>
            <a:r>
              <a:rPr lang="nl-BE" sz="2400" dirty="0">
                <a:solidFill>
                  <a:srgbClr val="000000"/>
                </a:solidFill>
                <a:highlight>
                  <a:srgbClr val="FFFFFF"/>
                </a:highlight>
                <a:latin typeface="Consolas" panose="020B0609020204030204" pitchFamily="49" charset="0"/>
              </a:rPr>
              <a:t>}</a:t>
            </a:r>
            <a:endParaRPr lang="nl-BE" sz="2400" dirty="0">
              <a:solidFill>
                <a:prstClr val="black"/>
              </a:solidFill>
              <a:latin typeface="Calibri" panose="020F0502020204030204"/>
            </a:endParaRPr>
          </a:p>
        </p:txBody>
      </p:sp>
      <p:sp>
        <p:nvSpPr>
          <p:cNvPr id="9" name="Line Callout 2 6">
            <a:extLst>
              <a:ext uri="{FF2B5EF4-FFF2-40B4-BE49-F238E27FC236}">
                <a16:creationId xmlns:a16="http://schemas.microsoft.com/office/drawing/2014/main" id="{5B4EEDEC-484F-41B0-B379-437397919C29}"/>
              </a:ext>
            </a:extLst>
          </p:cNvPr>
          <p:cNvSpPr/>
          <p:nvPr/>
        </p:nvSpPr>
        <p:spPr>
          <a:xfrm>
            <a:off x="4770748" y="4486805"/>
            <a:ext cx="2146852" cy="539553"/>
          </a:xfrm>
          <a:prstGeom prst="borderCallout2">
            <a:avLst>
              <a:gd name="adj1" fmla="val 52434"/>
              <a:gd name="adj2" fmla="val 397"/>
              <a:gd name="adj3" fmla="val 52434"/>
              <a:gd name="adj4" fmla="val -16402"/>
              <a:gd name="adj5" fmla="val -148974"/>
              <a:gd name="adj6" fmla="val -36491"/>
            </a:avLst>
          </a:prstGeom>
          <a:solidFill>
            <a:schemeClr val="accent3"/>
          </a:solidFill>
          <a:ln w="12700" cap="flat" cmpd="sng" algn="ctr">
            <a:solidFill>
              <a:schemeClr val="accent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BE" sz="1800" b="0" i="0" u="none" strike="noStrike" kern="0" cap="none" spc="0" normalizeH="0" baseline="0" noProof="0" dirty="0">
                <a:ln>
                  <a:noFill/>
                </a:ln>
                <a:solidFill>
                  <a:prstClr val="white"/>
                </a:solidFill>
                <a:effectLst/>
                <a:uLnTx/>
                <a:uFillTx/>
                <a:latin typeface="Calibri" panose="020F0502020204030204"/>
                <a:ea typeface="+mn-ea"/>
                <a:cs typeface="+mn-cs"/>
              </a:rPr>
              <a:t>Defined inside function</a:t>
            </a:r>
          </a:p>
        </p:txBody>
      </p:sp>
    </p:spTree>
    <p:extLst>
      <p:ext uri="{BB962C8B-B14F-4D97-AF65-F5344CB8AC3E}">
        <p14:creationId xmlns:p14="http://schemas.microsoft.com/office/powerpoint/2010/main" val="41274572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C1C0AD-453A-4837-865D-DACB87BE4B2C}"/>
              </a:ext>
            </a:extLst>
          </p:cNvPr>
          <p:cNvSpPr>
            <a:spLocks noGrp="1"/>
          </p:cNvSpPr>
          <p:nvPr>
            <p:ph type="title"/>
          </p:nvPr>
        </p:nvSpPr>
        <p:spPr/>
        <p:txBody>
          <a:bodyPr/>
          <a:lstStyle/>
          <a:p>
            <a:r>
              <a:rPr lang="nl-BE" dirty="0"/>
              <a:t>Don’t forget var</a:t>
            </a:r>
            <a:endParaRPr lang="en-BE" dirty="0"/>
          </a:p>
        </p:txBody>
      </p:sp>
      <p:sp>
        <p:nvSpPr>
          <p:cNvPr id="5" name="Rectangle 4">
            <a:extLst>
              <a:ext uri="{FF2B5EF4-FFF2-40B4-BE49-F238E27FC236}">
                <a16:creationId xmlns:a16="http://schemas.microsoft.com/office/drawing/2014/main" id="{2107B0AC-41F5-49DB-935B-075BF9672406}"/>
              </a:ext>
            </a:extLst>
          </p:cNvPr>
          <p:cNvSpPr/>
          <p:nvPr/>
        </p:nvSpPr>
        <p:spPr>
          <a:xfrm>
            <a:off x="929640" y="1924071"/>
            <a:ext cx="8686799" cy="1938992"/>
          </a:xfrm>
          <a:prstGeom prst="rect">
            <a:avLst/>
          </a:prstGeom>
        </p:spPr>
        <p:txBody>
          <a:bodyPr wrap="square">
            <a:spAutoFit/>
          </a:bodyPr>
          <a:lstStyle/>
          <a:p>
            <a:r>
              <a:rPr lang="en-US" sz="2000" dirty="0">
                <a:solidFill>
                  <a:srgbClr val="0000FF"/>
                </a:solidFill>
                <a:latin typeface="Consolas" panose="020B0609020204030204" pitchFamily="49" charset="0"/>
              </a:rPr>
              <a:t>function</a:t>
            </a:r>
            <a:r>
              <a:rPr lang="en-US" sz="2000" dirty="0">
                <a:solidFill>
                  <a:srgbClr val="000000"/>
                </a:solidFill>
                <a:latin typeface="Consolas" panose="020B0609020204030204" pitchFamily="49" charset="0"/>
              </a:rPr>
              <a:t> </a:t>
            </a:r>
            <a:r>
              <a:rPr lang="en-US" sz="2000" dirty="0" err="1">
                <a:solidFill>
                  <a:srgbClr val="000000"/>
                </a:solidFill>
                <a:latin typeface="Consolas" panose="020B0609020204030204" pitchFamily="49" charset="0"/>
              </a:rPr>
              <a:t>dontForgetVar</a:t>
            </a:r>
            <a:r>
              <a:rPr lang="en-US" sz="2000" dirty="0">
                <a:solidFill>
                  <a:srgbClr val="000000"/>
                </a:solidFill>
                <a:latin typeface="Consolas" panose="020B0609020204030204" pitchFamily="49" charset="0"/>
              </a:rPr>
              <a:t>(){</a:t>
            </a:r>
          </a:p>
          <a:p>
            <a:r>
              <a:rPr lang="en-US" sz="2000" dirty="0">
                <a:solidFill>
                  <a:srgbClr val="000000"/>
                </a:solidFill>
                <a:latin typeface="Consolas" panose="020B0609020204030204" pitchFamily="49" charset="0"/>
              </a:rPr>
              <a:t>	</a:t>
            </a:r>
            <a:r>
              <a:rPr lang="en-US" sz="2000" dirty="0" err="1">
                <a:solidFill>
                  <a:srgbClr val="000000"/>
                </a:solidFill>
                <a:latin typeface="Consolas" panose="020B0609020204030204" pitchFamily="49" charset="0"/>
              </a:rPr>
              <a:t>localScope</a:t>
            </a:r>
            <a:r>
              <a:rPr lang="en-US" sz="2000" dirty="0">
                <a:solidFill>
                  <a:srgbClr val="000000"/>
                </a:solidFill>
                <a:latin typeface="Consolas" panose="020B0609020204030204" pitchFamily="49" charset="0"/>
              </a:rPr>
              <a:t> = </a:t>
            </a:r>
            <a:r>
              <a:rPr lang="en-US" sz="2000" dirty="0">
                <a:solidFill>
                  <a:srgbClr val="A31515"/>
                </a:solidFill>
                <a:latin typeface="Consolas" panose="020B0609020204030204" pitchFamily="49" charset="0"/>
              </a:rPr>
              <a:t>"should only be available in this function"</a:t>
            </a:r>
            <a:r>
              <a:rPr lang="en-US" sz="2000" dirty="0">
                <a:solidFill>
                  <a:srgbClr val="000000"/>
                </a:solidFill>
                <a:latin typeface="Consolas" panose="020B0609020204030204" pitchFamily="49" charset="0"/>
              </a:rPr>
              <a:t>; </a:t>
            </a:r>
          </a:p>
          <a:p>
            <a:r>
              <a:rPr lang="en-US" sz="2000" dirty="0">
                <a:solidFill>
                  <a:srgbClr val="000000"/>
                </a:solidFill>
                <a:latin typeface="Consolas" panose="020B0609020204030204" pitchFamily="49" charset="0"/>
              </a:rPr>
              <a:t>}</a:t>
            </a:r>
          </a:p>
          <a:p>
            <a:r>
              <a:rPr lang="en-US" sz="2000" dirty="0" err="1">
                <a:solidFill>
                  <a:srgbClr val="000000"/>
                </a:solidFill>
                <a:latin typeface="Consolas" panose="020B0609020204030204" pitchFamily="49" charset="0"/>
              </a:rPr>
              <a:t>dontForgetVar</a:t>
            </a:r>
            <a:r>
              <a:rPr lang="en-US" sz="2000" dirty="0">
                <a:solidFill>
                  <a:srgbClr val="000000"/>
                </a:solidFill>
                <a:latin typeface="Consolas" panose="020B0609020204030204" pitchFamily="49" charset="0"/>
              </a:rPr>
              <a:t>();</a:t>
            </a:r>
          </a:p>
          <a:p>
            <a:br>
              <a:rPr lang="en-US" sz="2000" dirty="0">
                <a:solidFill>
                  <a:srgbClr val="000000"/>
                </a:solidFill>
                <a:latin typeface="Consolas" panose="020B0609020204030204" pitchFamily="49" charset="0"/>
              </a:rPr>
            </a:br>
            <a:r>
              <a:rPr lang="en-US" sz="2000" dirty="0">
                <a:solidFill>
                  <a:srgbClr val="000000"/>
                </a:solidFill>
                <a:latin typeface="Consolas" panose="020B0609020204030204" pitchFamily="49" charset="0"/>
              </a:rPr>
              <a:t>alert(</a:t>
            </a:r>
            <a:r>
              <a:rPr lang="en-US" sz="2000" dirty="0" err="1">
                <a:solidFill>
                  <a:srgbClr val="000000"/>
                </a:solidFill>
                <a:latin typeface="Consolas" panose="020B0609020204030204" pitchFamily="49" charset="0"/>
              </a:rPr>
              <a:t>localScope</a:t>
            </a:r>
            <a:r>
              <a:rPr lang="en-US" sz="2000" dirty="0">
                <a:solidFill>
                  <a:srgbClr val="000000"/>
                </a:solidFill>
                <a:latin typeface="Consolas" panose="020B0609020204030204" pitchFamily="49" charset="0"/>
              </a:rPr>
              <a:t>);</a:t>
            </a:r>
          </a:p>
        </p:txBody>
      </p:sp>
      <p:pic>
        <p:nvPicPr>
          <p:cNvPr id="6" name="Picture 5">
            <a:extLst>
              <a:ext uri="{FF2B5EF4-FFF2-40B4-BE49-F238E27FC236}">
                <a16:creationId xmlns:a16="http://schemas.microsoft.com/office/drawing/2014/main" id="{B828ADD0-3EFE-4290-9358-C9C248AFDEEB}"/>
              </a:ext>
            </a:extLst>
          </p:cNvPr>
          <p:cNvPicPr>
            <a:picLocks noChangeAspect="1"/>
          </p:cNvPicPr>
          <p:nvPr/>
        </p:nvPicPr>
        <p:blipFill>
          <a:blip r:embed="rId2"/>
          <a:stretch>
            <a:fillRect/>
          </a:stretch>
        </p:blipFill>
        <p:spPr>
          <a:xfrm>
            <a:off x="4611846" y="3167379"/>
            <a:ext cx="4314825" cy="1266825"/>
          </a:xfrm>
          <a:prstGeom prst="rect">
            <a:avLst/>
          </a:prstGeom>
        </p:spPr>
      </p:pic>
    </p:spTree>
    <p:extLst>
      <p:ext uri="{BB962C8B-B14F-4D97-AF65-F5344CB8AC3E}">
        <p14:creationId xmlns:p14="http://schemas.microsoft.com/office/powerpoint/2010/main" val="1558900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decel="3200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250" fill="hold"/>
                                        <p:tgtEl>
                                          <p:spTgt spid="6"/>
                                        </p:tgtEl>
                                        <p:attrNameLst>
                                          <p:attrName>ppt_x</p:attrName>
                                        </p:attrNameLst>
                                      </p:cBhvr>
                                      <p:tavLst>
                                        <p:tav tm="0">
                                          <p:val>
                                            <p:strVal val="1+#ppt_w/2"/>
                                          </p:val>
                                        </p:tav>
                                        <p:tav tm="100000">
                                          <p:val>
                                            <p:strVal val="#ppt_x"/>
                                          </p:val>
                                        </p:tav>
                                      </p:tavLst>
                                    </p:anim>
                                    <p:anim calcmode="lin" valueType="num">
                                      <p:cBhvr additive="base">
                                        <p:cTn id="8" dur="25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E0AB25-12BD-4D97-89DA-536863FDF924}"/>
              </a:ext>
            </a:extLst>
          </p:cNvPr>
          <p:cNvSpPr>
            <a:spLocks noGrp="1"/>
          </p:cNvSpPr>
          <p:nvPr>
            <p:ph type="title"/>
          </p:nvPr>
        </p:nvSpPr>
        <p:spPr/>
        <p:txBody>
          <a:bodyPr/>
          <a:lstStyle/>
          <a:p>
            <a:r>
              <a:rPr lang="nl-BE" dirty="0"/>
              <a:t>Lexical scope</a:t>
            </a:r>
            <a:endParaRPr lang="en-BE" dirty="0"/>
          </a:p>
        </p:txBody>
      </p:sp>
      <p:sp>
        <p:nvSpPr>
          <p:cNvPr id="3" name="Content Placeholder 2">
            <a:extLst>
              <a:ext uri="{FF2B5EF4-FFF2-40B4-BE49-F238E27FC236}">
                <a16:creationId xmlns:a16="http://schemas.microsoft.com/office/drawing/2014/main" id="{782C948A-309E-45A2-AA65-AF0B19A7766C}"/>
              </a:ext>
            </a:extLst>
          </p:cNvPr>
          <p:cNvSpPr>
            <a:spLocks noGrp="1"/>
          </p:cNvSpPr>
          <p:nvPr>
            <p:ph idx="1"/>
          </p:nvPr>
        </p:nvSpPr>
        <p:spPr/>
        <p:txBody>
          <a:bodyPr/>
          <a:lstStyle/>
          <a:p>
            <a:r>
              <a:rPr lang="nl-BE" dirty="0"/>
              <a:t>Also known as compile-time scope</a:t>
            </a:r>
          </a:p>
          <a:p>
            <a:pPr lvl="1"/>
            <a:r>
              <a:rPr lang="nl-BE" sz="2000" dirty="0"/>
              <a:t>	type of scope is determined during compilation</a:t>
            </a:r>
          </a:p>
          <a:p>
            <a:endParaRPr lang="nl-BE" dirty="0"/>
          </a:p>
          <a:p>
            <a:r>
              <a:rPr lang="nl-BE" dirty="0"/>
              <a:t>During the executing process, the interpreter looks for assignments in the current scope.</a:t>
            </a:r>
          </a:p>
          <a:p>
            <a:endParaRPr lang="nl-BE" dirty="0"/>
          </a:p>
          <a:p>
            <a:r>
              <a:rPr lang="nl-BE" dirty="0"/>
              <a:t>If not found, it goes up the tree through the parent scope until the global scope</a:t>
            </a:r>
          </a:p>
          <a:p>
            <a:endParaRPr lang="nl-BE" dirty="0"/>
          </a:p>
          <a:p>
            <a:r>
              <a:rPr lang="nl-BE" dirty="0"/>
              <a:t>If the declaration is not found, a Reference error  is thrown</a:t>
            </a:r>
          </a:p>
          <a:p>
            <a:endParaRPr lang="en-BE" dirty="0"/>
          </a:p>
        </p:txBody>
      </p:sp>
      <p:sp>
        <p:nvSpPr>
          <p:cNvPr id="5" name="TextBox 4">
            <a:extLst>
              <a:ext uri="{FF2B5EF4-FFF2-40B4-BE49-F238E27FC236}">
                <a16:creationId xmlns:a16="http://schemas.microsoft.com/office/drawing/2014/main" id="{C85BFD8D-A34E-4C54-8E18-D3B2273790B0}"/>
              </a:ext>
            </a:extLst>
          </p:cNvPr>
          <p:cNvSpPr txBox="1"/>
          <p:nvPr/>
        </p:nvSpPr>
        <p:spPr>
          <a:xfrm>
            <a:off x="5148023" y="4736366"/>
            <a:ext cx="2136697" cy="461665"/>
          </a:xfrm>
          <a:prstGeom prst="rect">
            <a:avLst/>
          </a:prstGeom>
          <a:solidFill>
            <a:srgbClr val="FF0000"/>
          </a:solidFill>
        </p:spPr>
        <p:txBody>
          <a:bodyPr wrap="square" rtlCol="0">
            <a:spAutoFit/>
          </a:bodyPr>
          <a:lstStyle/>
          <a:p>
            <a:pPr algn="ctr" defTabSz="914400"/>
            <a:r>
              <a:rPr lang="nl-BE" sz="2400" dirty="0">
                <a:solidFill>
                  <a:prstClr val="white"/>
                </a:solidFill>
                <a:latin typeface="Calibri" panose="020F0502020204030204"/>
              </a:rPr>
              <a:t>ReferenceError</a:t>
            </a:r>
          </a:p>
        </p:txBody>
      </p:sp>
    </p:spTree>
    <p:extLst>
      <p:ext uri="{BB962C8B-B14F-4D97-AF65-F5344CB8AC3E}">
        <p14:creationId xmlns:p14="http://schemas.microsoft.com/office/powerpoint/2010/main" val="324894225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6AAD8B-02BF-49C6-8375-9D9ADA210223}"/>
              </a:ext>
            </a:extLst>
          </p:cNvPr>
          <p:cNvSpPr>
            <a:spLocks noGrp="1"/>
          </p:cNvSpPr>
          <p:nvPr>
            <p:ph type="title"/>
          </p:nvPr>
        </p:nvSpPr>
        <p:spPr/>
        <p:txBody>
          <a:bodyPr/>
          <a:lstStyle/>
          <a:p>
            <a:r>
              <a:rPr lang="nl-BE" dirty="0"/>
              <a:t>Lexical scope</a:t>
            </a:r>
            <a:endParaRPr lang="en-BE" dirty="0"/>
          </a:p>
        </p:txBody>
      </p:sp>
      <p:sp>
        <p:nvSpPr>
          <p:cNvPr id="4" name="TextBox 3">
            <a:extLst>
              <a:ext uri="{FF2B5EF4-FFF2-40B4-BE49-F238E27FC236}">
                <a16:creationId xmlns:a16="http://schemas.microsoft.com/office/drawing/2014/main" id="{3FF54473-4257-4D44-9B6B-0DA5A83627C6}"/>
              </a:ext>
            </a:extLst>
          </p:cNvPr>
          <p:cNvSpPr txBox="1"/>
          <p:nvPr/>
        </p:nvSpPr>
        <p:spPr>
          <a:xfrm>
            <a:off x="830580" y="2654369"/>
            <a:ext cx="3663182" cy="707886"/>
          </a:xfrm>
          <a:prstGeom prst="rect">
            <a:avLst/>
          </a:prstGeom>
          <a:solidFill>
            <a:schemeClr val="accent3"/>
          </a:solidFill>
          <a:ln>
            <a:solidFill>
              <a:schemeClr val="accent1"/>
            </a:solidFill>
          </a:ln>
        </p:spPr>
        <p:txBody>
          <a:bodyPr wrap="none" rtlCol="0">
            <a:spAutoFit/>
          </a:bodyPr>
          <a:lstStyle/>
          <a:p>
            <a:r>
              <a:rPr lang="nl-BE" sz="4000" dirty="0">
                <a:solidFill>
                  <a:schemeClr val="bg1"/>
                </a:solidFill>
              </a:rPr>
              <a:t>Function scope</a:t>
            </a:r>
            <a:endParaRPr lang="en-BE" sz="4000" dirty="0">
              <a:solidFill>
                <a:schemeClr val="bg1"/>
              </a:solidFill>
            </a:endParaRPr>
          </a:p>
        </p:txBody>
      </p:sp>
      <p:sp>
        <p:nvSpPr>
          <p:cNvPr id="5" name="TextBox 4">
            <a:extLst>
              <a:ext uri="{FF2B5EF4-FFF2-40B4-BE49-F238E27FC236}">
                <a16:creationId xmlns:a16="http://schemas.microsoft.com/office/drawing/2014/main" id="{D79E47AB-5CF2-4850-89A8-C80BA2895EA9}"/>
              </a:ext>
            </a:extLst>
          </p:cNvPr>
          <p:cNvSpPr txBox="1"/>
          <p:nvPr/>
        </p:nvSpPr>
        <p:spPr>
          <a:xfrm>
            <a:off x="6193258" y="2654369"/>
            <a:ext cx="3664800" cy="707886"/>
          </a:xfrm>
          <a:prstGeom prst="rect">
            <a:avLst/>
          </a:prstGeom>
          <a:solidFill>
            <a:schemeClr val="accent3"/>
          </a:solidFill>
          <a:ln>
            <a:solidFill>
              <a:schemeClr val="accent1"/>
            </a:solidFill>
          </a:ln>
        </p:spPr>
        <p:txBody>
          <a:bodyPr wrap="none" rtlCol="0">
            <a:spAutoFit/>
          </a:bodyPr>
          <a:lstStyle/>
          <a:p>
            <a:pPr algn="ctr"/>
            <a:r>
              <a:rPr lang="nl-BE" sz="4000" dirty="0">
                <a:solidFill>
                  <a:schemeClr val="bg1"/>
                </a:solidFill>
              </a:rPr>
              <a:t>Block scope</a:t>
            </a:r>
            <a:endParaRPr lang="en-BE" sz="4000" dirty="0">
              <a:solidFill>
                <a:schemeClr val="bg1"/>
              </a:solidFill>
            </a:endParaRPr>
          </a:p>
        </p:txBody>
      </p:sp>
      <p:sp>
        <p:nvSpPr>
          <p:cNvPr id="6" name="TextBox 5">
            <a:extLst>
              <a:ext uri="{FF2B5EF4-FFF2-40B4-BE49-F238E27FC236}">
                <a16:creationId xmlns:a16="http://schemas.microsoft.com/office/drawing/2014/main" id="{462C7F9E-598E-4820-A794-6CA4D8EAC31E}"/>
              </a:ext>
            </a:extLst>
          </p:cNvPr>
          <p:cNvSpPr txBox="1"/>
          <p:nvPr/>
        </p:nvSpPr>
        <p:spPr>
          <a:xfrm>
            <a:off x="5135761" y="2823646"/>
            <a:ext cx="415498" cy="369332"/>
          </a:xfrm>
          <a:prstGeom prst="rect">
            <a:avLst/>
          </a:prstGeom>
          <a:solidFill>
            <a:schemeClr val="tx1"/>
          </a:solidFill>
          <a:ln>
            <a:solidFill>
              <a:schemeClr val="tx1"/>
            </a:solidFill>
          </a:ln>
        </p:spPr>
        <p:txBody>
          <a:bodyPr wrap="none" rtlCol="0">
            <a:spAutoFit/>
          </a:bodyPr>
          <a:lstStyle/>
          <a:p>
            <a:r>
              <a:rPr lang="nl-BE" dirty="0">
                <a:solidFill>
                  <a:schemeClr val="bg1"/>
                </a:solidFill>
              </a:rPr>
              <a:t>vs</a:t>
            </a:r>
            <a:endParaRPr lang="en-BE" dirty="0">
              <a:solidFill>
                <a:schemeClr val="bg1"/>
              </a:solidFill>
            </a:endParaRPr>
          </a:p>
        </p:txBody>
      </p:sp>
    </p:spTree>
    <p:extLst>
      <p:ext uri="{BB962C8B-B14F-4D97-AF65-F5344CB8AC3E}">
        <p14:creationId xmlns:p14="http://schemas.microsoft.com/office/powerpoint/2010/main" val="35672776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6AAD8B-02BF-49C6-8375-9D9ADA210223}"/>
              </a:ext>
            </a:extLst>
          </p:cNvPr>
          <p:cNvSpPr>
            <a:spLocks noGrp="1"/>
          </p:cNvSpPr>
          <p:nvPr>
            <p:ph type="title"/>
          </p:nvPr>
        </p:nvSpPr>
        <p:spPr/>
        <p:txBody>
          <a:bodyPr/>
          <a:lstStyle/>
          <a:p>
            <a:r>
              <a:rPr lang="nl-BE" dirty="0"/>
              <a:t>Lexical scope</a:t>
            </a:r>
            <a:endParaRPr lang="en-BE" dirty="0"/>
          </a:p>
        </p:txBody>
      </p:sp>
      <p:sp>
        <p:nvSpPr>
          <p:cNvPr id="4" name="TextBox 3">
            <a:extLst>
              <a:ext uri="{FF2B5EF4-FFF2-40B4-BE49-F238E27FC236}">
                <a16:creationId xmlns:a16="http://schemas.microsoft.com/office/drawing/2014/main" id="{3FF54473-4257-4D44-9B6B-0DA5A83627C6}"/>
              </a:ext>
            </a:extLst>
          </p:cNvPr>
          <p:cNvSpPr txBox="1"/>
          <p:nvPr/>
        </p:nvSpPr>
        <p:spPr>
          <a:xfrm>
            <a:off x="830580" y="2654369"/>
            <a:ext cx="3663182" cy="707886"/>
          </a:xfrm>
          <a:prstGeom prst="rect">
            <a:avLst/>
          </a:prstGeom>
          <a:solidFill>
            <a:schemeClr val="accent3"/>
          </a:solidFill>
          <a:ln>
            <a:solidFill>
              <a:schemeClr val="accent1"/>
            </a:solidFill>
          </a:ln>
        </p:spPr>
        <p:txBody>
          <a:bodyPr wrap="none" rtlCol="0">
            <a:spAutoFit/>
          </a:bodyPr>
          <a:lstStyle/>
          <a:p>
            <a:r>
              <a:rPr lang="nl-BE" sz="4000" dirty="0">
                <a:solidFill>
                  <a:schemeClr val="bg1"/>
                </a:solidFill>
              </a:rPr>
              <a:t>Function scope</a:t>
            </a:r>
            <a:endParaRPr lang="en-BE" sz="4000" dirty="0">
              <a:solidFill>
                <a:schemeClr val="bg1"/>
              </a:solidFill>
            </a:endParaRPr>
          </a:p>
        </p:txBody>
      </p:sp>
      <p:sp>
        <p:nvSpPr>
          <p:cNvPr id="5" name="TextBox 4">
            <a:extLst>
              <a:ext uri="{FF2B5EF4-FFF2-40B4-BE49-F238E27FC236}">
                <a16:creationId xmlns:a16="http://schemas.microsoft.com/office/drawing/2014/main" id="{D79E47AB-5CF2-4850-89A8-C80BA2895EA9}"/>
              </a:ext>
            </a:extLst>
          </p:cNvPr>
          <p:cNvSpPr txBox="1"/>
          <p:nvPr/>
        </p:nvSpPr>
        <p:spPr>
          <a:xfrm>
            <a:off x="6193258" y="2654369"/>
            <a:ext cx="3664800" cy="707886"/>
          </a:xfrm>
          <a:prstGeom prst="rect">
            <a:avLst/>
          </a:prstGeom>
          <a:solidFill>
            <a:schemeClr val="accent3"/>
          </a:solidFill>
          <a:ln>
            <a:solidFill>
              <a:schemeClr val="accent1"/>
            </a:solidFill>
          </a:ln>
        </p:spPr>
        <p:txBody>
          <a:bodyPr wrap="none" rtlCol="0">
            <a:spAutoFit/>
          </a:bodyPr>
          <a:lstStyle/>
          <a:p>
            <a:pPr algn="ctr"/>
            <a:r>
              <a:rPr lang="nl-BE" sz="4000" dirty="0">
                <a:solidFill>
                  <a:schemeClr val="bg1"/>
                </a:solidFill>
              </a:rPr>
              <a:t>Block scope</a:t>
            </a:r>
            <a:endParaRPr lang="en-BE" sz="4000" dirty="0">
              <a:solidFill>
                <a:schemeClr val="bg1"/>
              </a:solidFill>
            </a:endParaRPr>
          </a:p>
        </p:txBody>
      </p:sp>
      <p:sp>
        <p:nvSpPr>
          <p:cNvPr id="6" name="TextBox 5">
            <a:extLst>
              <a:ext uri="{FF2B5EF4-FFF2-40B4-BE49-F238E27FC236}">
                <a16:creationId xmlns:a16="http://schemas.microsoft.com/office/drawing/2014/main" id="{462C7F9E-598E-4820-A794-6CA4D8EAC31E}"/>
              </a:ext>
            </a:extLst>
          </p:cNvPr>
          <p:cNvSpPr txBox="1"/>
          <p:nvPr/>
        </p:nvSpPr>
        <p:spPr>
          <a:xfrm>
            <a:off x="5135761" y="2823646"/>
            <a:ext cx="415498" cy="369332"/>
          </a:xfrm>
          <a:prstGeom prst="rect">
            <a:avLst/>
          </a:prstGeom>
          <a:solidFill>
            <a:schemeClr val="tx1"/>
          </a:solidFill>
          <a:ln>
            <a:solidFill>
              <a:schemeClr val="tx1"/>
            </a:solidFill>
          </a:ln>
        </p:spPr>
        <p:txBody>
          <a:bodyPr wrap="none" rtlCol="0">
            <a:spAutoFit/>
          </a:bodyPr>
          <a:lstStyle/>
          <a:p>
            <a:r>
              <a:rPr lang="nl-BE" dirty="0">
                <a:solidFill>
                  <a:schemeClr val="bg1"/>
                </a:solidFill>
              </a:rPr>
              <a:t>vs</a:t>
            </a:r>
            <a:endParaRPr lang="en-BE" dirty="0">
              <a:solidFill>
                <a:schemeClr val="bg1"/>
              </a:solidFill>
            </a:endParaRPr>
          </a:p>
        </p:txBody>
      </p:sp>
      <p:sp>
        <p:nvSpPr>
          <p:cNvPr id="8" name="Rectangle 7">
            <a:extLst>
              <a:ext uri="{FF2B5EF4-FFF2-40B4-BE49-F238E27FC236}">
                <a16:creationId xmlns:a16="http://schemas.microsoft.com/office/drawing/2014/main" id="{D6BE091B-CE84-4B77-9F5D-BA3912538807}"/>
              </a:ext>
            </a:extLst>
          </p:cNvPr>
          <p:cNvSpPr/>
          <p:nvPr/>
        </p:nvSpPr>
        <p:spPr>
          <a:xfrm>
            <a:off x="2189926" y="3440867"/>
            <a:ext cx="944489" cy="646331"/>
          </a:xfrm>
          <a:prstGeom prst="rect">
            <a:avLst/>
          </a:prstGeom>
        </p:spPr>
        <p:txBody>
          <a:bodyPr wrap="none">
            <a:spAutoFit/>
          </a:bodyPr>
          <a:lstStyle/>
          <a:p>
            <a:r>
              <a:rPr lang="nn-NO" sz="3600" dirty="0">
                <a:solidFill>
                  <a:srgbClr val="0000FF"/>
                </a:solidFill>
                <a:latin typeface="Consolas" panose="020B0609020204030204" pitchFamily="49" charset="0"/>
              </a:rPr>
              <a:t>var</a:t>
            </a:r>
            <a:endParaRPr lang="en-BE" sz="3600" dirty="0"/>
          </a:p>
        </p:txBody>
      </p:sp>
      <p:sp>
        <p:nvSpPr>
          <p:cNvPr id="9" name="Rectangle 8">
            <a:extLst>
              <a:ext uri="{FF2B5EF4-FFF2-40B4-BE49-F238E27FC236}">
                <a16:creationId xmlns:a16="http://schemas.microsoft.com/office/drawing/2014/main" id="{23BDEC78-8F75-4EF1-97A1-6EEA37263E34}"/>
              </a:ext>
            </a:extLst>
          </p:cNvPr>
          <p:cNvSpPr/>
          <p:nvPr/>
        </p:nvSpPr>
        <p:spPr>
          <a:xfrm>
            <a:off x="6489878" y="3440866"/>
            <a:ext cx="3223959" cy="646331"/>
          </a:xfrm>
          <a:prstGeom prst="rect">
            <a:avLst/>
          </a:prstGeom>
        </p:spPr>
        <p:txBody>
          <a:bodyPr wrap="none">
            <a:spAutoFit/>
          </a:bodyPr>
          <a:lstStyle/>
          <a:p>
            <a:r>
              <a:rPr lang="nn-NO" sz="3600" dirty="0">
                <a:solidFill>
                  <a:srgbClr val="0000FF"/>
                </a:solidFill>
                <a:latin typeface="Consolas" panose="020B0609020204030204" pitchFamily="49" charset="0"/>
              </a:rPr>
              <a:t>let </a:t>
            </a:r>
            <a:r>
              <a:rPr lang="nn-NO" sz="3600" dirty="0">
                <a:latin typeface="+mj-lt"/>
              </a:rPr>
              <a:t>or</a:t>
            </a:r>
            <a:r>
              <a:rPr lang="nn-NO" sz="3600" dirty="0">
                <a:solidFill>
                  <a:srgbClr val="0000FF"/>
                </a:solidFill>
                <a:latin typeface="Consolas" panose="020B0609020204030204" pitchFamily="49" charset="0"/>
              </a:rPr>
              <a:t> const</a:t>
            </a:r>
            <a:endParaRPr lang="en-BE" sz="3600" dirty="0"/>
          </a:p>
        </p:txBody>
      </p:sp>
    </p:spTree>
    <p:extLst>
      <p:ext uri="{BB962C8B-B14F-4D97-AF65-F5344CB8AC3E}">
        <p14:creationId xmlns:p14="http://schemas.microsoft.com/office/powerpoint/2010/main" val="58143420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DBCC0F-AE66-4F3C-9356-61A9A26B3D0E}"/>
              </a:ext>
            </a:extLst>
          </p:cNvPr>
          <p:cNvSpPr>
            <a:spLocks noGrp="1"/>
          </p:cNvSpPr>
          <p:nvPr>
            <p:ph type="title"/>
          </p:nvPr>
        </p:nvSpPr>
        <p:spPr/>
        <p:txBody>
          <a:bodyPr/>
          <a:lstStyle/>
          <a:p>
            <a:r>
              <a:rPr lang="nl-BE" dirty="0"/>
              <a:t>Function scope</a:t>
            </a:r>
            <a:endParaRPr lang="en-BE" dirty="0"/>
          </a:p>
        </p:txBody>
      </p:sp>
      <p:sp>
        <p:nvSpPr>
          <p:cNvPr id="3" name="Content Placeholder 2">
            <a:extLst>
              <a:ext uri="{FF2B5EF4-FFF2-40B4-BE49-F238E27FC236}">
                <a16:creationId xmlns:a16="http://schemas.microsoft.com/office/drawing/2014/main" id="{62FEC464-B920-4101-A186-D5C756A37951}"/>
              </a:ext>
            </a:extLst>
          </p:cNvPr>
          <p:cNvSpPr>
            <a:spLocks noGrp="1"/>
          </p:cNvSpPr>
          <p:nvPr>
            <p:ph idx="1"/>
          </p:nvPr>
        </p:nvSpPr>
        <p:spPr/>
        <p:txBody>
          <a:bodyPr/>
          <a:lstStyle/>
          <a:p>
            <a:r>
              <a:rPr lang="nl-BE" dirty="0"/>
              <a:t>Interpreter declares a variable in its current scope     </a:t>
            </a:r>
            <a:r>
              <a:rPr lang="nl-BE" b="1" dirty="0"/>
              <a:t>Function scope</a:t>
            </a:r>
          </a:p>
          <a:p>
            <a:endParaRPr lang="nl-BE" b="1" dirty="0"/>
          </a:p>
          <a:p>
            <a:r>
              <a:rPr lang="nl-BE" dirty="0"/>
              <a:t>The variable can only be used inside the function and its children.</a:t>
            </a:r>
          </a:p>
          <a:p>
            <a:r>
              <a:rPr lang="nl-BE" dirty="0"/>
              <a:t>The variable </a:t>
            </a:r>
            <a:r>
              <a:rPr lang="nl-BE" dirty="0">
                <a:solidFill>
                  <a:srgbClr val="FF0000"/>
                </a:solidFill>
              </a:rPr>
              <a:t>cannot be accessed from outside the function</a:t>
            </a:r>
          </a:p>
          <a:p>
            <a:endParaRPr lang="en-BE" dirty="0"/>
          </a:p>
        </p:txBody>
      </p:sp>
      <p:sp>
        <p:nvSpPr>
          <p:cNvPr id="4" name="Right Arrow 3">
            <a:extLst>
              <a:ext uri="{FF2B5EF4-FFF2-40B4-BE49-F238E27FC236}">
                <a16:creationId xmlns:a16="http://schemas.microsoft.com/office/drawing/2014/main" id="{79F168CD-802D-44C5-95C4-33E6D5E47E58}"/>
              </a:ext>
            </a:extLst>
          </p:cNvPr>
          <p:cNvSpPr/>
          <p:nvPr/>
        </p:nvSpPr>
        <p:spPr>
          <a:xfrm>
            <a:off x="7574658" y="1169694"/>
            <a:ext cx="261257" cy="130628"/>
          </a:xfrm>
          <a:prstGeom prst="rightArrow">
            <a:avLst/>
          </a:prstGeom>
          <a:solidFill>
            <a:schemeClr val="accent1">
              <a:lumMod val="60000"/>
              <a:lumOff val="40000"/>
            </a:schemeClr>
          </a:solidFill>
          <a:ln w="12700">
            <a:solidFill>
              <a:schemeClr val="accent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nl-BE"/>
          </a:p>
        </p:txBody>
      </p:sp>
      <p:sp>
        <p:nvSpPr>
          <p:cNvPr id="5" name="Rectangle 4">
            <a:extLst>
              <a:ext uri="{FF2B5EF4-FFF2-40B4-BE49-F238E27FC236}">
                <a16:creationId xmlns:a16="http://schemas.microsoft.com/office/drawing/2014/main" id="{A92BB7ED-A9AC-4FAF-A483-FE9D477EAB7B}"/>
              </a:ext>
            </a:extLst>
          </p:cNvPr>
          <p:cNvSpPr/>
          <p:nvPr/>
        </p:nvSpPr>
        <p:spPr>
          <a:xfrm>
            <a:off x="853440" y="2887501"/>
            <a:ext cx="8161020" cy="2246769"/>
          </a:xfrm>
          <a:prstGeom prst="rect">
            <a:avLst/>
          </a:prstGeom>
          <a:ln>
            <a:solidFill>
              <a:schemeClr val="bg1">
                <a:lumMod val="85000"/>
              </a:schemeClr>
            </a:solidFill>
          </a:ln>
        </p:spPr>
        <p:txBody>
          <a:bodyPr wrap="square">
            <a:spAutoFit/>
          </a:bodyPr>
          <a:lstStyle/>
          <a:p>
            <a:pPr defTabSz="914400"/>
            <a:r>
              <a:rPr lang="nl-BE" sz="2000" dirty="0">
                <a:solidFill>
                  <a:srgbClr val="0000FF"/>
                </a:solidFill>
                <a:latin typeface="Consolas" panose="020B0609020204030204" pitchFamily="49" charset="0"/>
              </a:rPr>
              <a:t>function</a:t>
            </a:r>
            <a:r>
              <a:rPr lang="nl-BE" sz="2000" dirty="0">
                <a:solidFill>
                  <a:srgbClr val="000000"/>
                </a:solidFill>
                <a:latin typeface="Consolas" panose="020B0609020204030204" pitchFamily="49" charset="0"/>
              </a:rPr>
              <a:t> </a:t>
            </a:r>
            <a:r>
              <a:rPr lang="nl-BE" sz="2000" dirty="0">
                <a:solidFill>
                  <a:srgbClr val="2B91AF"/>
                </a:solidFill>
                <a:latin typeface="Consolas" panose="020B0609020204030204" pitchFamily="49" charset="0"/>
              </a:rPr>
              <a:t>functionscope</a:t>
            </a:r>
            <a:r>
              <a:rPr lang="nl-BE" sz="2000" dirty="0">
                <a:solidFill>
                  <a:srgbClr val="000000"/>
                </a:solidFill>
                <a:latin typeface="Consolas" panose="020B0609020204030204" pitchFamily="49" charset="0"/>
              </a:rPr>
              <a:t>() {</a:t>
            </a:r>
          </a:p>
          <a:p>
            <a:pPr defTabSz="914400"/>
            <a:r>
              <a:rPr lang="nn-NO" sz="2000" dirty="0">
                <a:solidFill>
                  <a:srgbClr val="000000"/>
                </a:solidFill>
                <a:latin typeface="Consolas" panose="020B0609020204030204" pitchFamily="49" charset="0"/>
              </a:rPr>
              <a:t>    </a:t>
            </a:r>
            <a:r>
              <a:rPr lang="nn-NO" sz="2000" dirty="0">
                <a:solidFill>
                  <a:srgbClr val="0000FF"/>
                </a:solidFill>
                <a:latin typeface="Consolas" panose="020B0609020204030204" pitchFamily="49" charset="0"/>
              </a:rPr>
              <a:t>for</a:t>
            </a:r>
            <a:r>
              <a:rPr lang="nn-NO" sz="2000" dirty="0">
                <a:solidFill>
                  <a:srgbClr val="000000"/>
                </a:solidFill>
                <a:latin typeface="Consolas" panose="020B0609020204030204" pitchFamily="49" charset="0"/>
              </a:rPr>
              <a:t> (</a:t>
            </a:r>
            <a:r>
              <a:rPr lang="nn-NO" sz="2000" dirty="0">
                <a:solidFill>
                  <a:srgbClr val="0000FF"/>
                </a:solidFill>
                <a:latin typeface="Consolas" panose="020B0609020204030204" pitchFamily="49" charset="0"/>
              </a:rPr>
              <a:t>var</a:t>
            </a:r>
            <a:r>
              <a:rPr lang="nn-NO" sz="2000" dirty="0">
                <a:solidFill>
                  <a:srgbClr val="000000"/>
                </a:solidFill>
                <a:latin typeface="Consolas" panose="020B0609020204030204" pitchFamily="49" charset="0"/>
              </a:rPr>
              <a:t> i = 0; i &lt; 10; i++) {</a:t>
            </a:r>
          </a:p>
          <a:p>
            <a:pPr defTabSz="914400"/>
            <a:r>
              <a:rPr lang="nl-BE" sz="2000" dirty="0">
                <a:solidFill>
                  <a:srgbClr val="000000"/>
                </a:solidFill>
                <a:latin typeface="Consolas" panose="020B0609020204030204" pitchFamily="49" charset="0"/>
              </a:rPr>
              <a:t>        console.info(i);</a:t>
            </a:r>
          </a:p>
          <a:p>
            <a:pPr defTabSz="914400"/>
            <a:r>
              <a:rPr lang="nl-BE" sz="2000" dirty="0">
                <a:solidFill>
                  <a:srgbClr val="000000"/>
                </a:solidFill>
                <a:latin typeface="Consolas" panose="020B0609020204030204" pitchFamily="49" charset="0"/>
              </a:rPr>
              <a:t>    }</a:t>
            </a:r>
          </a:p>
          <a:p>
            <a:pPr defTabSz="914400"/>
            <a:endParaRPr lang="nl-BE" sz="2000" dirty="0">
              <a:solidFill>
                <a:srgbClr val="000000"/>
              </a:solidFill>
              <a:latin typeface="Consolas" panose="020B0609020204030204" pitchFamily="49" charset="0"/>
            </a:endParaRPr>
          </a:p>
          <a:p>
            <a:pPr defTabSz="914400"/>
            <a:r>
              <a:rPr lang="nl-BE" sz="2000" dirty="0">
                <a:solidFill>
                  <a:srgbClr val="000000"/>
                </a:solidFill>
                <a:latin typeface="Consolas" panose="020B0609020204030204" pitchFamily="49" charset="0"/>
              </a:rPr>
              <a:t>    console.info(i);</a:t>
            </a:r>
          </a:p>
          <a:p>
            <a:pPr defTabSz="914400"/>
            <a:r>
              <a:rPr lang="nl-BE" sz="2000" dirty="0">
                <a:solidFill>
                  <a:srgbClr val="000000"/>
                </a:solidFill>
                <a:latin typeface="Consolas" panose="020B0609020204030204" pitchFamily="49" charset="0"/>
              </a:rPr>
              <a:t>}</a:t>
            </a:r>
            <a:endParaRPr lang="nl-BE" sz="2000" dirty="0">
              <a:solidFill>
                <a:prstClr val="black"/>
              </a:solidFill>
              <a:latin typeface="Calibri" panose="020F0502020204030204"/>
            </a:endParaRPr>
          </a:p>
        </p:txBody>
      </p:sp>
      <p:sp>
        <p:nvSpPr>
          <p:cNvPr id="6" name="TextBox 5">
            <a:extLst>
              <a:ext uri="{FF2B5EF4-FFF2-40B4-BE49-F238E27FC236}">
                <a16:creationId xmlns:a16="http://schemas.microsoft.com/office/drawing/2014/main" id="{53526E6C-CCCD-406D-B54D-A06019761773}"/>
              </a:ext>
            </a:extLst>
          </p:cNvPr>
          <p:cNvSpPr txBox="1"/>
          <p:nvPr/>
        </p:nvSpPr>
        <p:spPr>
          <a:xfrm>
            <a:off x="4160749" y="4010885"/>
            <a:ext cx="4514377" cy="461665"/>
          </a:xfrm>
          <a:prstGeom prst="rect">
            <a:avLst/>
          </a:prstGeom>
          <a:solidFill>
            <a:schemeClr val="accent1"/>
          </a:solidFill>
          <a:ln w="19050" cap="flat" cmpd="sng" algn="ctr">
            <a:solidFill>
              <a:sysClr val="window" lastClr="FFFFFF"/>
            </a:solidFill>
            <a:prstDash val="solid"/>
            <a:miter lim="800000"/>
          </a:ln>
          <a:effectLst/>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nl-BE" sz="2400" b="0" i="0" u="none" strike="noStrike" kern="0" cap="none" spc="0" normalizeH="0" baseline="0" noProof="0" dirty="0">
                <a:ln>
                  <a:noFill/>
                </a:ln>
                <a:solidFill>
                  <a:prstClr val="white"/>
                </a:solidFill>
                <a:effectLst/>
                <a:uLnTx/>
                <a:uFillTx/>
                <a:latin typeface="Consolas" panose="020B0609020204030204" pitchFamily="49" charset="0"/>
              </a:rPr>
              <a:t>i</a:t>
            </a:r>
            <a:r>
              <a:rPr kumimoji="0" lang="nl-BE" sz="2400" b="0" i="0" u="none" strike="noStrike" kern="0" cap="none" spc="0" normalizeH="0" baseline="0" noProof="0" dirty="0">
                <a:ln>
                  <a:noFill/>
                </a:ln>
                <a:solidFill>
                  <a:prstClr val="white"/>
                </a:solidFill>
                <a:effectLst/>
                <a:uLnTx/>
                <a:uFillTx/>
                <a:latin typeface="Calibri" panose="020F0502020204030204"/>
                <a:ea typeface="+mn-ea"/>
                <a:cs typeface="+mn-cs"/>
              </a:rPr>
              <a:t> is accessible outside the for-loop</a:t>
            </a:r>
          </a:p>
        </p:txBody>
      </p:sp>
    </p:spTree>
    <p:extLst>
      <p:ext uri="{BB962C8B-B14F-4D97-AF65-F5344CB8AC3E}">
        <p14:creationId xmlns:p14="http://schemas.microsoft.com/office/powerpoint/2010/main" val="838084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81A924-176C-4DAA-80A3-7D19E1DEA392}"/>
              </a:ext>
            </a:extLst>
          </p:cNvPr>
          <p:cNvSpPr>
            <a:spLocks noGrp="1"/>
          </p:cNvSpPr>
          <p:nvPr>
            <p:ph type="title"/>
          </p:nvPr>
        </p:nvSpPr>
        <p:spPr/>
        <p:txBody>
          <a:bodyPr/>
          <a:lstStyle/>
          <a:p>
            <a:r>
              <a:rPr lang="nl-BE" dirty="0"/>
              <a:t>Block scope</a:t>
            </a:r>
            <a:endParaRPr lang="en-BE" dirty="0"/>
          </a:p>
        </p:txBody>
      </p:sp>
      <p:sp>
        <p:nvSpPr>
          <p:cNvPr id="3" name="Content Placeholder 2">
            <a:extLst>
              <a:ext uri="{FF2B5EF4-FFF2-40B4-BE49-F238E27FC236}">
                <a16:creationId xmlns:a16="http://schemas.microsoft.com/office/drawing/2014/main" id="{E60CF012-50EC-4C33-866F-A27D335CA6C9}"/>
              </a:ext>
            </a:extLst>
          </p:cNvPr>
          <p:cNvSpPr>
            <a:spLocks noGrp="1"/>
          </p:cNvSpPr>
          <p:nvPr>
            <p:ph idx="1"/>
          </p:nvPr>
        </p:nvSpPr>
        <p:spPr/>
        <p:txBody>
          <a:bodyPr/>
          <a:lstStyle/>
          <a:p>
            <a:r>
              <a:rPr lang="nl-BE" dirty="0"/>
              <a:t>Like the function scope but limited to the block where it has been declared</a:t>
            </a:r>
          </a:p>
          <a:p>
            <a:endParaRPr lang="en-BE" dirty="0"/>
          </a:p>
        </p:txBody>
      </p:sp>
      <p:sp>
        <p:nvSpPr>
          <p:cNvPr id="4" name="Rectangle 3">
            <a:extLst>
              <a:ext uri="{FF2B5EF4-FFF2-40B4-BE49-F238E27FC236}">
                <a16:creationId xmlns:a16="http://schemas.microsoft.com/office/drawing/2014/main" id="{E4D6DF84-723E-49BF-B0BC-6E1742B0E66D}"/>
              </a:ext>
            </a:extLst>
          </p:cNvPr>
          <p:cNvSpPr/>
          <p:nvPr/>
        </p:nvSpPr>
        <p:spPr>
          <a:xfrm>
            <a:off x="1173480" y="2225781"/>
            <a:ext cx="8656320" cy="2246769"/>
          </a:xfrm>
          <a:prstGeom prst="rect">
            <a:avLst/>
          </a:prstGeom>
          <a:ln>
            <a:solidFill>
              <a:schemeClr val="bg1">
                <a:lumMod val="85000"/>
              </a:schemeClr>
            </a:solidFill>
          </a:ln>
        </p:spPr>
        <p:txBody>
          <a:bodyPr wrap="square">
            <a:spAutoFit/>
          </a:bodyPr>
          <a:lstStyle/>
          <a:p>
            <a:pPr defTabSz="914400"/>
            <a:r>
              <a:rPr lang="nl-BE" sz="2000" dirty="0">
                <a:solidFill>
                  <a:srgbClr val="0000FF"/>
                </a:solidFill>
                <a:latin typeface="Consolas" panose="020B0609020204030204" pitchFamily="49" charset="0"/>
              </a:rPr>
              <a:t>function</a:t>
            </a:r>
            <a:r>
              <a:rPr lang="nl-BE" sz="2000" dirty="0">
                <a:solidFill>
                  <a:srgbClr val="000000"/>
                </a:solidFill>
                <a:latin typeface="Consolas" panose="020B0609020204030204" pitchFamily="49" charset="0"/>
              </a:rPr>
              <a:t> </a:t>
            </a:r>
            <a:r>
              <a:rPr lang="nl-BE" sz="2000" dirty="0">
                <a:solidFill>
                  <a:srgbClr val="2B91AF"/>
                </a:solidFill>
                <a:latin typeface="Consolas" panose="020B0609020204030204" pitchFamily="49" charset="0"/>
              </a:rPr>
              <a:t>functionscope</a:t>
            </a:r>
            <a:r>
              <a:rPr lang="nl-BE" sz="2000" dirty="0">
                <a:solidFill>
                  <a:srgbClr val="000000"/>
                </a:solidFill>
                <a:latin typeface="Consolas" panose="020B0609020204030204" pitchFamily="49" charset="0"/>
              </a:rPr>
              <a:t>() {</a:t>
            </a:r>
          </a:p>
          <a:p>
            <a:pPr defTabSz="914400"/>
            <a:r>
              <a:rPr lang="nn-NO" sz="2000" dirty="0">
                <a:solidFill>
                  <a:srgbClr val="000000"/>
                </a:solidFill>
                <a:latin typeface="Consolas" panose="020B0609020204030204" pitchFamily="49" charset="0"/>
              </a:rPr>
              <a:t>    </a:t>
            </a:r>
            <a:r>
              <a:rPr lang="nn-NO" sz="2000" dirty="0">
                <a:solidFill>
                  <a:srgbClr val="0000FF"/>
                </a:solidFill>
                <a:latin typeface="Consolas" panose="020B0609020204030204" pitchFamily="49" charset="0"/>
              </a:rPr>
              <a:t>for</a:t>
            </a:r>
            <a:r>
              <a:rPr lang="nn-NO" sz="2000" dirty="0">
                <a:solidFill>
                  <a:srgbClr val="000000"/>
                </a:solidFill>
                <a:latin typeface="Consolas" panose="020B0609020204030204" pitchFamily="49" charset="0"/>
              </a:rPr>
              <a:t> (</a:t>
            </a:r>
            <a:r>
              <a:rPr lang="nn-NO" sz="2000" dirty="0">
                <a:solidFill>
                  <a:srgbClr val="0000FF"/>
                </a:solidFill>
                <a:latin typeface="Consolas" panose="020B0609020204030204" pitchFamily="49" charset="0"/>
              </a:rPr>
              <a:t>let</a:t>
            </a:r>
            <a:r>
              <a:rPr lang="nn-NO" sz="2000" dirty="0">
                <a:solidFill>
                  <a:srgbClr val="000000"/>
                </a:solidFill>
                <a:latin typeface="Consolas" panose="020B0609020204030204" pitchFamily="49" charset="0"/>
              </a:rPr>
              <a:t> i = 0; i &lt; 10; i++) {</a:t>
            </a:r>
          </a:p>
          <a:p>
            <a:pPr defTabSz="914400"/>
            <a:r>
              <a:rPr lang="nl-BE" sz="2000" dirty="0">
                <a:solidFill>
                  <a:srgbClr val="000000"/>
                </a:solidFill>
                <a:latin typeface="Consolas" panose="020B0609020204030204" pitchFamily="49" charset="0"/>
              </a:rPr>
              <a:t>        console.info(i);</a:t>
            </a:r>
          </a:p>
          <a:p>
            <a:pPr defTabSz="914400"/>
            <a:r>
              <a:rPr lang="nl-BE" sz="2000" dirty="0">
                <a:solidFill>
                  <a:srgbClr val="000000"/>
                </a:solidFill>
                <a:latin typeface="Consolas" panose="020B0609020204030204" pitchFamily="49" charset="0"/>
              </a:rPr>
              <a:t>    }</a:t>
            </a:r>
          </a:p>
          <a:p>
            <a:pPr defTabSz="914400"/>
            <a:endParaRPr lang="nl-BE" sz="2000" dirty="0">
              <a:solidFill>
                <a:srgbClr val="000000"/>
              </a:solidFill>
              <a:latin typeface="Consolas" panose="020B0609020204030204" pitchFamily="49" charset="0"/>
            </a:endParaRPr>
          </a:p>
          <a:p>
            <a:pPr defTabSz="914400"/>
            <a:r>
              <a:rPr lang="nl-BE" sz="2000" dirty="0">
                <a:solidFill>
                  <a:srgbClr val="000000"/>
                </a:solidFill>
                <a:latin typeface="Consolas" panose="020B0609020204030204" pitchFamily="49" charset="0"/>
              </a:rPr>
              <a:t>    console.info(i);</a:t>
            </a:r>
          </a:p>
          <a:p>
            <a:pPr defTabSz="914400"/>
            <a:r>
              <a:rPr lang="nl-BE" sz="2000" dirty="0">
                <a:solidFill>
                  <a:srgbClr val="000000"/>
                </a:solidFill>
                <a:latin typeface="Consolas" panose="020B0609020204030204" pitchFamily="49" charset="0"/>
              </a:rPr>
              <a:t>}</a:t>
            </a:r>
            <a:endParaRPr lang="nl-BE" sz="2000" dirty="0">
              <a:solidFill>
                <a:prstClr val="black"/>
              </a:solidFill>
              <a:latin typeface="Calibri" panose="020F0502020204030204"/>
            </a:endParaRPr>
          </a:p>
        </p:txBody>
      </p:sp>
      <p:sp>
        <p:nvSpPr>
          <p:cNvPr id="5" name="TextBox 4">
            <a:extLst>
              <a:ext uri="{FF2B5EF4-FFF2-40B4-BE49-F238E27FC236}">
                <a16:creationId xmlns:a16="http://schemas.microsoft.com/office/drawing/2014/main" id="{7162FF33-A00F-47E7-811E-10F2BA5DE465}"/>
              </a:ext>
            </a:extLst>
          </p:cNvPr>
          <p:cNvSpPr txBox="1"/>
          <p:nvPr/>
        </p:nvSpPr>
        <p:spPr>
          <a:xfrm>
            <a:off x="4480789" y="3349165"/>
            <a:ext cx="5136342" cy="461665"/>
          </a:xfrm>
          <a:prstGeom prst="rect">
            <a:avLst/>
          </a:prstGeom>
          <a:solidFill>
            <a:srgbClr val="FF0000"/>
          </a:solidFill>
          <a:ln w="19050" cap="flat" cmpd="sng" algn="ctr">
            <a:solidFill>
              <a:sysClr val="window" lastClr="FFFFFF"/>
            </a:solidFill>
            <a:prstDash val="solid"/>
            <a:miter lim="800000"/>
          </a:ln>
          <a:effectLst/>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nl-BE" sz="2400" b="0" i="0" u="none" strike="noStrike" kern="0" cap="none" spc="0" normalizeH="0" baseline="0" noProof="0" dirty="0">
                <a:ln>
                  <a:noFill/>
                </a:ln>
                <a:solidFill>
                  <a:prstClr val="white"/>
                </a:solidFill>
                <a:effectLst/>
                <a:uLnTx/>
                <a:uFillTx/>
                <a:latin typeface="Consolas" panose="020B0609020204030204" pitchFamily="49" charset="0"/>
              </a:rPr>
              <a:t>i</a:t>
            </a:r>
            <a:r>
              <a:rPr kumimoji="0" lang="nl-BE" sz="2400" b="0" i="0" u="none" strike="noStrike" kern="0" cap="none" spc="0" normalizeH="0" baseline="0" noProof="0" dirty="0">
                <a:ln>
                  <a:noFill/>
                </a:ln>
                <a:solidFill>
                  <a:prstClr val="white"/>
                </a:solidFill>
                <a:effectLst/>
                <a:uLnTx/>
                <a:uFillTx/>
                <a:latin typeface="Calibri" panose="020F0502020204030204"/>
                <a:ea typeface="+mn-ea"/>
                <a:cs typeface="+mn-cs"/>
              </a:rPr>
              <a:t> is NOT accessible outside the for-loop</a:t>
            </a:r>
          </a:p>
        </p:txBody>
      </p:sp>
    </p:spTree>
    <p:extLst>
      <p:ext uri="{BB962C8B-B14F-4D97-AF65-F5344CB8AC3E}">
        <p14:creationId xmlns:p14="http://schemas.microsoft.com/office/powerpoint/2010/main" val="17741610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FA439-FEB5-4E32-8355-E057CF9A96B0}"/>
              </a:ext>
            </a:extLst>
          </p:cNvPr>
          <p:cNvSpPr>
            <a:spLocks noGrp="1"/>
          </p:cNvSpPr>
          <p:nvPr>
            <p:ph type="title"/>
          </p:nvPr>
        </p:nvSpPr>
        <p:spPr/>
        <p:txBody>
          <a:bodyPr/>
          <a:lstStyle/>
          <a:p>
            <a:r>
              <a:rPr lang="nl-BE" dirty="0"/>
              <a:t>Who are you</a:t>
            </a:r>
            <a:endParaRPr lang="en-BE" dirty="0"/>
          </a:p>
        </p:txBody>
      </p:sp>
      <p:sp>
        <p:nvSpPr>
          <p:cNvPr id="3" name="Content Placeholder 2">
            <a:extLst>
              <a:ext uri="{FF2B5EF4-FFF2-40B4-BE49-F238E27FC236}">
                <a16:creationId xmlns:a16="http://schemas.microsoft.com/office/drawing/2014/main" id="{CD585C4E-A17D-4A3A-869C-3E411DB543AF}"/>
              </a:ext>
            </a:extLst>
          </p:cNvPr>
          <p:cNvSpPr>
            <a:spLocks noGrp="1"/>
          </p:cNvSpPr>
          <p:nvPr>
            <p:ph idx="1"/>
          </p:nvPr>
        </p:nvSpPr>
        <p:spPr/>
        <p:txBody>
          <a:bodyPr/>
          <a:lstStyle/>
          <a:p>
            <a:r>
              <a:rPr lang="nl-BE" dirty="0"/>
              <a:t>Name</a:t>
            </a:r>
          </a:p>
          <a:p>
            <a:r>
              <a:rPr lang="nl-BE" dirty="0"/>
              <a:t>Role</a:t>
            </a:r>
          </a:p>
          <a:p>
            <a:r>
              <a:rPr lang="nl-BE" dirty="0"/>
              <a:t>Experience</a:t>
            </a:r>
            <a:endParaRPr lang="en-BE" dirty="0"/>
          </a:p>
        </p:txBody>
      </p:sp>
    </p:spTree>
    <p:extLst>
      <p:ext uri="{BB962C8B-B14F-4D97-AF65-F5344CB8AC3E}">
        <p14:creationId xmlns:p14="http://schemas.microsoft.com/office/powerpoint/2010/main" val="177938294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784B355-A973-4DEF-A69D-E00185F33AD2}"/>
              </a:ext>
            </a:extLst>
          </p:cNvPr>
          <p:cNvSpPr/>
          <p:nvPr/>
        </p:nvSpPr>
        <p:spPr>
          <a:xfrm>
            <a:off x="149469" y="1390723"/>
            <a:ext cx="5126893" cy="2554545"/>
          </a:xfrm>
          <a:prstGeom prst="rect">
            <a:avLst/>
          </a:prstGeom>
          <a:ln>
            <a:solidFill>
              <a:srgbClr val="ED7D31"/>
            </a:solidFill>
          </a:ln>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nl-BE" sz="2000" b="0" i="0" u="none" strike="noStrike" kern="0" cap="none" spc="0" normalizeH="0" baseline="0" noProof="0" dirty="0">
                <a:ln>
                  <a:noFill/>
                </a:ln>
                <a:solidFill>
                  <a:srgbClr val="0000FF"/>
                </a:solidFill>
                <a:effectLst/>
                <a:uLnTx/>
                <a:uFillTx/>
                <a:latin typeface="Consolas" panose="020B0609020204030204" pitchFamily="49" charset="0"/>
              </a:rPr>
              <a:t>function</a:t>
            </a:r>
            <a:r>
              <a:rPr kumimoji="0" lang="nl-BE" sz="2000" b="0" i="0" u="none" strike="noStrike" kern="0" cap="none" spc="0" normalizeH="0" baseline="0" noProof="0" dirty="0">
                <a:ln>
                  <a:noFill/>
                </a:ln>
                <a:solidFill>
                  <a:srgbClr val="000000"/>
                </a:solidFill>
                <a:effectLst/>
                <a:uLnTx/>
                <a:uFillTx/>
                <a:latin typeface="Consolas" panose="020B0609020204030204" pitchFamily="49" charset="0"/>
              </a:rPr>
              <a:t> var_demo():</a:t>
            </a:r>
            <a:r>
              <a:rPr kumimoji="0" lang="nl-BE" sz="2000" b="0" i="0" u="none" strike="noStrike" kern="0" cap="none" spc="0" normalizeH="0" baseline="0" noProof="0" dirty="0">
                <a:ln>
                  <a:noFill/>
                </a:ln>
                <a:solidFill>
                  <a:srgbClr val="0000FF"/>
                </a:solidFill>
                <a:effectLst/>
                <a:uLnTx/>
                <a:uFillTx/>
                <a:latin typeface="Consolas" panose="020B0609020204030204" pitchFamily="49" charset="0"/>
              </a:rPr>
              <a:t>void</a:t>
            </a:r>
            <a:r>
              <a:rPr kumimoji="0" lang="nl-BE" sz="2000" b="0" i="0" u="none" strike="noStrike" kern="0" cap="none" spc="0" normalizeH="0" baseline="0" noProof="0" dirty="0">
                <a:ln>
                  <a:noFill/>
                </a:ln>
                <a:solidFill>
                  <a:srgbClr val="000000"/>
                </a:solidFill>
                <a:effectLst/>
                <a:uLnTx/>
                <a:uFillTx/>
                <a:latin typeface="Consolas" panose="020B06090202040302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endParaRPr kumimoji="0" lang="nl-BE" sz="2000" b="0" i="0" u="none" strike="noStrike" kern="0" cap="none" spc="0" normalizeH="0" baseline="0" noProof="0" dirty="0">
              <a:ln>
                <a:noFill/>
              </a:ln>
              <a:solidFill>
                <a:srgbClr val="000000"/>
              </a:solidFill>
              <a:effectLst/>
              <a:uLnTx/>
              <a:uFillTx/>
              <a:latin typeface="Consolas" panose="020B0609020204030204" pitchFamily="49"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nn-NO" sz="20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nn-NO" sz="2000" b="0" i="0" u="none" strike="noStrike" kern="0" cap="none" spc="0" normalizeH="0" baseline="0" noProof="0" dirty="0">
                <a:ln>
                  <a:noFill/>
                </a:ln>
                <a:solidFill>
                  <a:srgbClr val="0000FF"/>
                </a:solidFill>
                <a:effectLst/>
                <a:uLnTx/>
                <a:uFillTx/>
                <a:latin typeface="Consolas" panose="020B0609020204030204" pitchFamily="49" charset="0"/>
              </a:rPr>
              <a:t>for</a:t>
            </a:r>
            <a:r>
              <a:rPr kumimoji="0" lang="nn-NO" sz="20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nn-NO" sz="2000" b="0" i="0" u="none" strike="noStrike" kern="0" cap="none" spc="0" normalizeH="0" baseline="0" noProof="0" dirty="0">
                <a:ln>
                  <a:noFill/>
                </a:ln>
                <a:solidFill>
                  <a:srgbClr val="0000FF"/>
                </a:solidFill>
                <a:effectLst/>
                <a:uLnTx/>
                <a:uFillTx/>
                <a:latin typeface="Consolas" panose="020B0609020204030204" pitchFamily="49" charset="0"/>
              </a:rPr>
              <a:t>var</a:t>
            </a:r>
            <a:r>
              <a:rPr kumimoji="0" lang="nn-NO" sz="2000" b="0" i="0" u="none" strike="noStrike" kern="0" cap="none" spc="0" normalizeH="0" baseline="0" noProof="0" dirty="0">
                <a:ln>
                  <a:noFill/>
                </a:ln>
                <a:solidFill>
                  <a:srgbClr val="000000"/>
                </a:solidFill>
                <a:effectLst/>
                <a:uLnTx/>
                <a:uFillTx/>
                <a:latin typeface="Consolas" panose="020B0609020204030204" pitchFamily="49" charset="0"/>
              </a:rPr>
              <a:t> i = 0; i &lt; 10; i++) {</a:t>
            </a:r>
          </a:p>
          <a:p>
            <a:pPr marL="0" marR="0" lvl="0" indent="0" defTabSz="914400" eaLnBrk="1" fontAlgn="auto" latinLnBrk="0" hangingPunct="1">
              <a:lnSpc>
                <a:spcPct val="100000"/>
              </a:lnSpc>
              <a:spcBef>
                <a:spcPts val="0"/>
              </a:spcBef>
              <a:spcAft>
                <a:spcPts val="0"/>
              </a:spcAft>
              <a:buClrTx/>
              <a:buSzTx/>
              <a:buFontTx/>
              <a:buNone/>
              <a:tabLst/>
              <a:defRPr/>
            </a:pPr>
            <a:r>
              <a:rPr kumimoji="0" lang="nl-BE" sz="20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nl-BE" sz="2000" b="0" i="0" u="none" strike="noStrike" kern="0" cap="none" spc="0" normalizeH="0" baseline="0" noProof="0" dirty="0">
                <a:ln>
                  <a:noFill/>
                </a:ln>
                <a:solidFill>
                  <a:srgbClr val="008000"/>
                </a:solidFill>
                <a:effectLst/>
                <a:uLnTx/>
                <a:uFillTx/>
                <a:latin typeface="Consolas" panose="020B0609020204030204" pitchFamily="49" charset="0"/>
              </a:rPr>
              <a:t>// do some crazy stuff</a:t>
            </a:r>
            <a:endParaRPr kumimoji="0" lang="nl-BE" sz="2000" b="0" i="0" u="none" strike="noStrike" kern="0" cap="none" spc="0" normalizeH="0" baseline="0" noProof="0" dirty="0">
              <a:ln>
                <a:noFill/>
              </a:ln>
              <a:solidFill>
                <a:srgbClr val="000000"/>
              </a:solidFill>
              <a:effectLst/>
              <a:uLnTx/>
              <a:uFillTx/>
              <a:latin typeface="Consolas" panose="020B0609020204030204" pitchFamily="49"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nl-BE" sz="2000" b="0" i="0" u="none" strike="noStrike" kern="0" cap="none" spc="0" normalizeH="0" baseline="0" noProof="0" dirty="0">
                <a:ln>
                  <a:noFill/>
                </a:ln>
                <a:solidFill>
                  <a:srgbClr val="000000"/>
                </a:solidFill>
                <a:effectLst/>
                <a:uLnTx/>
                <a:uFillTx/>
                <a:latin typeface="Consolas" panose="020B06090202040302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endParaRPr kumimoji="0" lang="nl-BE" sz="2000" b="0" i="0" u="none" strike="noStrike" kern="0" cap="none" spc="0" normalizeH="0" baseline="0" noProof="0" dirty="0">
              <a:ln>
                <a:noFill/>
              </a:ln>
              <a:solidFill>
                <a:srgbClr val="000000"/>
              </a:solidFill>
              <a:effectLst/>
              <a:uLnTx/>
              <a:uFillTx/>
              <a:latin typeface="Consolas" panose="020B0609020204030204" pitchFamily="49"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nl-BE" sz="2000" b="0" i="0" u="none" strike="noStrike" kern="0" cap="none" spc="0" normalizeH="0" baseline="0" noProof="0" dirty="0">
                <a:ln>
                  <a:noFill/>
                </a:ln>
                <a:solidFill>
                  <a:srgbClr val="000000"/>
                </a:solidFill>
                <a:effectLst/>
                <a:uLnTx/>
                <a:uFillTx/>
                <a:latin typeface="Consolas" panose="020B0609020204030204" pitchFamily="49" charset="0"/>
              </a:rPr>
              <a:t>    console.log(i);</a:t>
            </a:r>
          </a:p>
          <a:p>
            <a:pPr marL="0" marR="0" lvl="0" indent="0" defTabSz="914400" eaLnBrk="1" fontAlgn="auto" latinLnBrk="0" hangingPunct="1">
              <a:lnSpc>
                <a:spcPct val="100000"/>
              </a:lnSpc>
              <a:spcBef>
                <a:spcPts val="0"/>
              </a:spcBef>
              <a:spcAft>
                <a:spcPts val="0"/>
              </a:spcAft>
              <a:buClrTx/>
              <a:buSzTx/>
              <a:buFontTx/>
              <a:buNone/>
              <a:tabLst/>
              <a:defRPr/>
            </a:pPr>
            <a:r>
              <a:rPr kumimoji="0" lang="nl-BE" sz="2000" b="0" i="0" u="none" strike="noStrike" kern="0" cap="none" spc="0" normalizeH="0" baseline="0" noProof="0" dirty="0">
                <a:ln>
                  <a:noFill/>
                </a:ln>
                <a:solidFill>
                  <a:srgbClr val="000000"/>
                </a:solidFill>
                <a:effectLst/>
                <a:uLnTx/>
                <a:uFillTx/>
                <a:latin typeface="Consolas" panose="020B0609020204030204" pitchFamily="49" charset="0"/>
              </a:rPr>
              <a:t>}</a:t>
            </a:r>
            <a:endParaRPr kumimoji="0" lang="nl-BE" sz="2000" b="0" i="0" u="none" strike="noStrike" kern="0" cap="none" spc="0" normalizeH="0" baseline="0" noProof="0" dirty="0">
              <a:ln>
                <a:noFill/>
              </a:ln>
              <a:solidFill>
                <a:prstClr val="black"/>
              </a:solidFill>
              <a:effectLst/>
              <a:uLnTx/>
              <a:uFillTx/>
              <a:latin typeface="Calibri" panose="020F0502020204030204"/>
            </a:endParaRPr>
          </a:p>
        </p:txBody>
      </p:sp>
      <p:sp>
        <p:nvSpPr>
          <p:cNvPr id="5" name="Rectangle 4">
            <a:extLst>
              <a:ext uri="{FF2B5EF4-FFF2-40B4-BE49-F238E27FC236}">
                <a16:creationId xmlns:a16="http://schemas.microsoft.com/office/drawing/2014/main" id="{89BEC088-1E20-4BAA-A962-88D81576A620}"/>
              </a:ext>
            </a:extLst>
          </p:cNvPr>
          <p:cNvSpPr/>
          <p:nvPr/>
        </p:nvSpPr>
        <p:spPr>
          <a:xfrm>
            <a:off x="5412278" y="1390722"/>
            <a:ext cx="5126893" cy="2554545"/>
          </a:xfrm>
          <a:prstGeom prst="rect">
            <a:avLst/>
          </a:prstGeom>
          <a:ln>
            <a:solidFill>
              <a:srgbClr val="12A8C8"/>
            </a:solidFill>
          </a:ln>
        </p:spPr>
        <p:txBody>
          <a:bodyPr wrap="square">
            <a:spAutoFit/>
          </a:bodyPr>
          <a:lstStyle/>
          <a:p>
            <a:pPr defTabSz="914400"/>
            <a:r>
              <a:rPr lang="nl-BE" sz="2000" dirty="0">
                <a:solidFill>
                  <a:srgbClr val="0000FF"/>
                </a:solidFill>
                <a:latin typeface="Consolas" panose="020B0609020204030204" pitchFamily="49" charset="0"/>
              </a:rPr>
              <a:t>function</a:t>
            </a:r>
            <a:r>
              <a:rPr lang="nl-BE" sz="2000" dirty="0">
                <a:solidFill>
                  <a:srgbClr val="000000"/>
                </a:solidFill>
                <a:latin typeface="Consolas" panose="020B0609020204030204" pitchFamily="49" charset="0"/>
              </a:rPr>
              <a:t> var_demo():</a:t>
            </a:r>
            <a:r>
              <a:rPr lang="nl-BE" sz="2000" dirty="0">
                <a:solidFill>
                  <a:srgbClr val="0000FF"/>
                </a:solidFill>
                <a:latin typeface="Consolas" panose="020B0609020204030204" pitchFamily="49" charset="0"/>
              </a:rPr>
              <a:t>void</a:t>
            </a:r>
            <a:r>
              <a:rPr lang="nl-BE" sz="2000" dirty="0">
                <a:solidFill>
                  <a:srgbClr val="000000"/>
                </a:solidFill>
                <a:latin typeface="Consolas" panose="020B0609020204030204" pitchFamily="49" charset="0"/>
              </a:rPr>
              <a:t> {</a:t>
            </a:r>
          </a:p>
          <a:p>
            <a:pPr defTabSz="914400"/>
            <a:endParaRPr lang="nl-BE" sz="2000" dirty="0">
              <a:solidFill>
                <a:srgbClr val="000000"/>
              </a:solidFill>
              <a:latin typeface="Consolas" panose="020B0609020204030204" pitchFamily="49" charset="0"/>
            </a:endParaRPr>
          </a:p>
          <a:p>
            <a:pPr defTabSz="914400"/>
            <a:r>
              <a:rPr lang="nn-NO" sz="2000" dirty="0">
                <a:solidFill>
                  <a:srgbClr val="000000"/>
                </a:solidFill>
                <a:latin typeface="Consolas" panose="020B0609020204030204" pitchFamily="49" charset="0"/>
              </a:rPr>
              <a:t>    </a:t>
            </a:r>
            <a:r>
              <a:rPr lang="nn-NO" sz="2000" dirty="0">
                <a:solidFill>
                  <a:srgbClr val="0000FF"/>
                </a:solidFill>
                <a:latin typeface="Consolas" panose="020B0609020204030204" pitchFamily="49" charset="0"/>
              </a:rPr>
              <a:t>for</a:t>
            </a:r>
            <a:r>
              <a:rPr lang="nn-NO" sz="2000" dirty="0">
                <a:solidFill>
                  <a:srgbClr val="000000"/>
                </a:solidFill>
                <a:latin typeface="Consolas" panose="020B0609020204030204" pitchFamily="49" charset="0"/>
              </a:rPr>
              <a:t> (</a:t>
            </a:r>
            <a:r>
              <a:rPr lang="nn-NO" sz="2000" dirty="0">
                <a:solidFill>
                  <a:srgbClr val="0000FF"/>
                </a:solidFill>
                <a:latin typeface="Consolas" panose="020B0609020204030204" pitchFamily="49" charset="0"/>
              </a:rPr>
              <a:t>let </a:t>
            </a:r>
            <a:r>
              <a:rPr lang="nn-NO" sz="2000" dirty="0">
                <a:solidFill>
                  <a:srgbClr val="000000"/>
                </a:solidFill>
                <a:latin typeface="Consolas" panose="020B0609020204030204" pitchFamily="49" charset="0"/>
              </a:rPr>
              <a:t>i = 0; i &lt; 10; i++) {</a:t>
            </a:r>
          </a:p>
          <a:p>
            <a:pPr defTabSz="914400"/>
            <a:r>
              <a:rPr lang="nl-BE" sz="2000" dirty="0">
                <a:solidFill>
                  <a:srgbClr val="000000"/>
                </a:solidFill>
                <a:latin typeface="Consolas" panose="020B0609020204030204" pitchFamily="49" charset="0"/>
              </a:rPr>
              <a:t>        </a:t>
            </a:r>
            <a:r>
              <a:rPr lang="nl-BE" sz="2000" dirty="0">
                <a:solidFill>
                  <a:srgbClr val="008000"/>
                </a:solidFill>
                <a:latin typeface="Consolas" panose="020B0609020204030204" pitchFamily="49" charset="0"/>
              </a:rPr>
              <a:t>// do some crazy stuff</a:t>
            </a:r>
            <a:endParaRPr lang="nl-BE" sz="2000" dirty="0">
              <a:solidFill>
                <a:srgbClr val="000000"/>
              </a:solidFill>
              <a:latin typeface="Consolas" panose="020B0609020204030204" pitchFamily="49" charset="0"/>
            </a:endParaRPr>
          </a:p>
          <a:p>
            <a:pPr defTabSz="914400"/>
            <a:r>
              <a:rPr lang="nl-BE" sz="2000" dirty="0">
                <a:solidFill>
                  <a:srgbClr val="000000"/>
                </a:solidFill>
                <a:latin typeface="Consolas" panose="020B0609020204030204" pitchFamily="49" charset="0"/>
              </a:rPr>
              <a:t>    }</a:t>
            </a:r>
          </a:p>
          <a:p>
            <a:pPr defTabSz="914400"/>
            <a:endParaRPr lang="nl-BE" sz="2000" dirty="0">
              <a:solidFill>
                <a:srgbClr val="000000"/>
              </a:solidFill>
              <a:latin typeface="Consolas" panose="020B0609020204030204" pitchFamily="49" charset="0"/>
            </a:endParaRPr>
          </a:p>
          <a:p>
            <a:pPr defTabSz="914400"/>
            <a:r>
              <a:rPr lang="nl-BE" sz="2000" dirty="0">
                <a:solidFill>
                  <a:srgbClr val="000000"/>
                </a:solidFill>
                <a:latin typeface="Consolas" panose="020B0609020204030204" pitchFamily="49" charset="0"/>
              </a:rPr>
              <a:t>    console.log(i);</a:t>
            </a:r>
          </a:p>
          <a:p>
            <a:pPr defTabSz="914400"/>
            <a:r>
              <a:rPr lang="nl-BE" sz="2000" dirty="0">
                <a:solidFill>
                  <a:srgbClr val="000000"/>
                </a:solidFill>
                <a:latin typeface="Consolas" panose="020B0609020204030204" pitchFamily="49" charset="0"/>
              </a:rPr>
              <a:t>}</a:t>
            </a:r>
            <a:endParaRPr lang="nl-BE" sz="2000" dirty="0">
              <a:solidFill>
                <a:prstClr val="black"/>
              </a:solidFill>
              <a:latin typeface="Calibri" panose="020F0502020204030204"/>
            </a:endParaRPr>
          </a:p>
        </p:txBody>
      </p:sp>
      <p:sp>
        <p:nvSpPr>
          <p:cNvPr id="6" name="TextBox 5">
            <a:extLst>
              <a:ext uri="{FF2B5EF4-FFF2-40B4-BE49-F238E27FC236}">
                <a16:creationId xmlns:a16="http://schemas.microsoft.com/office/drawing/2014/main" id="{324D9CEB-A378-4425-9097-49556DED609D}"/>
              </a:ext>
            </a:extLst>
          </p:cNvPr>
          <p:cNvSpPr txBox="1"/>
          <p:nvPr/>
        </p:nvSpPr>
        <p:spPr>
          <a:xfrm>
            <a:off x="2364101" y="4385463"/>
            <a:ext cx="697627" cy="369332"/>
          </a:xfrm>
          <a:prstGeom prst="rect">
            <a:avLst/>
          </a:prstGeom>
          <a:solidFill>
            <a:srgbClr val="ED7D31"/>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nl-BE" sz="1800" b="0" i="0" u="none" strike="noStrike" kern="0" cap="none" spc="0" normalizeH="0" baseline="0" noProof="0" dirty="0">
                <a:ln>
                  <a:noFill/>
                </a:ln>
                <a:solidFill>
                  <a:prstClr val="white"/>
                </a:solidFill>
                <a:effectLst/>
                <a:uLnTx/>
                <a:uFillTx/>
                <a:latin typeface="Calibri" panose="020F0502020204030204"/>
              </a:rPr>
              <a:t>i = 10</a:t>
            </a:r>
          </a:p>
        </p:txBody>
      </p:sp>
      <p:sp>
        <p:nvSpPr>
          <p:cNvPr id="7" name="TextBox 6">
            <a:extLst>
              <a:ext uri="{FF2B5EF4-FFF2-40B4-BE49-F238E27FC236}">
                <a16:creationId xmlns:a16="http://schemas.microsoft.com/office/drawing/2014/main" id="{03BEF4C5-12A1-43EC-B9E3-2E4CC0D8675E}"/>
              </a:ext>
            </a:extLst>
          </p:cNvPr>
          <p:cNvSpPr txBox="1"/>
          <p:nvPr/>
        </p:nvSpPr>
        <p:spPr>
          <a:xfrm>
            <a:off x="7564714" y="4385463"/>
            <a:ext cx="822020" cy="369332"/>
          </a:xfrm>
          <a:prstGeom prst="rect">
            <a:avLst/>
          </a:prstGeom>
          <a:solidFill>
            <a:srgbClr val="FF0000"/>
          </a:solidFill>
        </p:spPr>
        <p:txBody>
          <a:bodyPr wrap="none" rtlCol="0">
            <a:spAutoFit/>
          </a:bodyPr>
          <a:lstStyle/>
          <a:p>
            <a:pPr defTabSz="914400"/>
            <a:r>
              <a:rPr lang="nl-BE" dirty="0">
                <a:solidFill>
                  <a:prstClr val="white"/>
                </a:solidFill>
                <a:latin typeface="Calibri" panose="020F0502020204030204"/>
              </a:rPr>
              <a:t>ERROR</a:t>
            </a:r>
          </a:p>
        </p:txBody>
      </p:sp>
      <p:sp>
        <p:nvSpPr>
          <p:cNvPr id="8" name="TextBox 7">
            <a:extLst>
              <a:ext uri="{FF2B5EF4-FFF2-40B4-BE49-F238E27FC236}">
                <a16:creationId xmlns:a16="http://schemas.microsoft.com/office/drawing/2014/main" id="{96E3BAA9-A53D-4CD8-B826-E9276E223592}"/>
              </a:ext>
            </a:extLst>
          </p:cNvPr>
          <p:cNvSpPr txBox="1"/>
          <p:nvPr/>
        </p:nvSpPr>
        <p:spPr>
          <a:xfrm>
            <a:off x="149467" y="3936823"/>
            <a:ext cx="5126895" cy="369332"/>
          </a:xfrm>
          <a:prstGeom prst="rect">
            <a:avLst/>
          </a:prstGeom>
          <a:solidFill>
            <a:srgbClr val="ED7D31"/>
          </a:solidFill>
          <a:ln>
            <a:solidFill>
              <a:srgbClr val="ED7D31"/>
            </a:solid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BE" sz="1800" b="0" i="0" u="none" strike="noStrike" kern="0" cap="none" spc="0" normalizeH="0" baseline="0" noProof="0" dirty="0">
                <a:ln>
                  <a:noFill/>
                </a:ln>
                <a:solidFill>
                  <a:prstClr val="white"/>
                </a:solidFill>
                <a:effectLst/>
                <a:uLnTx/>
                <a:uFillTx/>
                <a:latin typeface="Calibri" panose="020F0502020204030204"/>
              </a:rPr>
              <a:t>i is scoped to the function – function scope</a:t>
            </a:r>
          </a:p>
        </p:txBody>
      </p:sp>
      <p:sp>
        <p:nvSpPr>
          <p:cNvPr id="9" name="TextBox 8">
            <a:extLst>
              <a:ext uri="{FF2B5EF4-FFF2-40B4-BE49-F238E27FC236}">
                <a16:creationId xmlns:a16="http://schemas.microsoft.com/office/drawing/2014/main" id="{AA592FF6-FE33-4C8B-9429-68C2FB784654}"/>
              </a:ext>
            </a:extLst>
          </p:cNvPr>
          <p:cNvSpPr txBox="1"/>
          <p:nvPr/>
        </p:nvSpPr>
        <p:spPr>
          <a:xfrm>
            <a:off x="5412278" y="3945268"/>
            <a:ext cx="5126895" cy="369332"/>
          </a:xfrm>
          <a:prstGeom prst="rect">
            <a:avLst/>
          </a:prstGeom>
          <a:solidFill>
            <a:srgbClr val="12A8C8"/>
          </a:solidFill>
          <a:ln>
            <a:solidFill>
              <a:srgbClr val="12A8C8"/>
            </a:solidFill>
          </a:ln>
        </p:spPr>
        <p:txBody>
          <a:bodyPr wrap="square" rtlCol="0">
            <a:spAutoFit/>
          </a:bodyPr>
          <a:lstStyle/>
          <a:p>
            <a:pPr algn="ctr" defTabSz="914400"/>
            <a:r>
              <a:rPr lang="nl-BE" dirty="0">
                <a:solidFill>
                  <a:prstClr val="white"/>
                </a:solidFill>
                <a:latin typeface="Calibri" panose="020F0502020204030204"/>
              </a:rPr>
              <a:t>i is scoped to the block – block scope</a:t>
            </a:r>
          </a:p>
        </p:txBody>
      </p:sp>
    </p:spTree>
    <p:extLst>
      <p:ext uri="{BB962C8B-B14F-4D97-AF65-F5344CB8AC3E}">
        <p14:creationId xmlns:p14="http://schemas.microsoft.com/office/powerpoint/2010/main" val="30303416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5ED09A-2BD0-43CD-A55F-2074AB749DE6}"/>
              </a:ext>
            </a:extLst>
          </p:cNvPr>
          <p:cNvSpPr>
            <a:spLocks noGrp="1"/>
          </p:cNvSpPr>
          <p:nvPr>
            <p:ph type="title"/>
          </p:nvPr>
        </p:nvSpPr>
        <p:spPr/>
        <p:txBody>
          <a:bodyPr/>
          <a:lstStyle/>
          <a:p>
            <a:r>
              <a:rPr lang="nl-BE" dirty="0">
                <a:solidFill>
                  <a:srgbClr val="0070C0"/>
                </a:solidFill>
                <a:latin typeface="Courier New" panose="02070309020205020404" pitchFamily="49" charset="0"/>
                <a:cs typeface="Courier New" panose="02070309020205020404" pitchFamily="49" charset="0"/>
              </a:rPr>
              <a:t>let</a:t>
            </a:r>
            <a:r>
              <a:rPr lang="nl-BE" dirty="0">
                <a:solidFill>
                  <a:srgbClr val="00B0F0"/>
                </a:solidFill>
              </a:rPr>
              <a:t> </a:t>
            </a:r>
            <a:r>
              <a:rPr lang="nl-BE" dirty="0"/>
              <a:t>and </a:t>
            </a:r>
            <a:r>
              <a:rPr lang="nl-BE" dirty="0">
                <a:solidFill>
                  <a:srgbClr val="0070C0"/>
                </a:solidFill>
                <a:latin typeface="Courier New" panose="02070309020205020404" pitchFamily="49" charset="0"/>
                <a:cs typeface="Courier New" panose="02070309020205020404" pitchFamily="49" charset="0"/>
              </a:rPr>
              <a:t>const</a:t>
            </a:r>
            <a:endParaRPr lang="en-BE" dirty="0">
              <a:solidFill>
                <a:srgbClr val="0070C0"/>
              </a:solidFill>
            </a:endParaRPr>
          </a:p>
        </p:txBody>
      </p:sp>
      <p:sp>
        <p:nvSpPr>
          <p:cNvPr id="3" name="Content Placeholder 2">
            <a:extLst>
              <a:ext uri="{FF2B5EF4-FFF2-40B4-BE49-F238E27FC236}">
                <a16:creationId xmlns:a16="http://schemas.microsoft.com/office/drawing/2014/main" id="{724CFE56-AA76-47A5-A0B0-89BFAD53A5E1}"/>
              </a:ext>
            </a:extLst>
          </p:cNvPr>
          <p:cNvSpPr>
            <a:spLocks noGrp="1"/>
          </p:cNvSpPr>
          <p:nvPr>
            <p:ph idx="1"/>
          </p:nvPr>
        </p:nvSpPr>
        <p:spPr/>
        <p:txBody>
          <a:bodyPr/>
          <a:lstStyle/>
          <a:p>
            <a:r>
              <a:rPr lang="nl-BE" dirty="0"/>
              <a:t>Declare </a:t>
            </a:r>
            <a:r>
              <a:rPr lang="nl-BE" b="1" u="sng" dirty="0"/>
              <a:t>block scope </a:t>
            </a:r>
            <a:r>
              <a:rPr lang="nl-BE" dirty="0"/>
              <a:t>variables instead of function scope variables</a:t>
            </a:r>
          </a:p>
          <a:p>
            <a:endParaRPr lang="nl-BE" dirty="0"/>
          </a:p>
          <a:p>
            <a:r>
              <a:rPr lang="nl-BE" b="1" dirty="0"/>
              <a:t>Principle of least disclosure</a:t>
            </a:r>
          </a:p>
          <a:p>
            <a:pPr lvl="1"/>
            <a:r>
              <a:rPr lang="nl-BE" dirty="0"/>
              <a:t>	</a:t>
            </a:r>
            <a:r>
              <a:rPr lang="nl-BE" sz="2000" dirty="0"/>
              <a:t>variable should only be accessible in the smallest scope possible</a:t>
            </a:r>
            <a:endParaRPr lang="nl-BE" dirty="0"/>
          </a:p>
          <a:p>
            <a:endParaRPr lang="nl-BE" dirty="0"/>
          </a:p>
          <a:p>
            <a:r>
              <a:rPr lang="nl-BE" dirty="0"/>
              <a:t>Advantages</a:t>
            </a:r>
          </a:p>
          <a:p>
            <a:pPr lvl="1"/>
            <a:r>
              <a:rPr lang="nl-BE" dirty="0"/>
              <a:t>	</a:t>
            </a:r>
            <a:r>
              <a:rPr lang="nl-BE" sz="2000" dirty="0"/>
              <a:t>avoid bad acces to variables</a:t>
            </a:r>
          </a:p>
          <a:p>
            <a:pPr lvl="1"/>
            <a:r>
              <a:rPr lang="nl-BE" sz="2000" dirty="0"/>
              <a:t>	garbage collector can clean unused variables</a:t>
            </a:r>
          </a:p>
          <a:p>
            <a:endParaRPr lang="en-BE" dirty="0"/>
          </a:p>
        </p:txBody>
      </p:sp>
      <p:pic>
        <p:nvPicPr>
          <p:cNvPr id="4" name="Picture 3" descr="Image result for typescript logo png">
            <a:extLst>
              <a:ext uri="{FF2B5EF4-FFF2-40B4-BE49-F238E27FC236}">
                <a16:creationId xmlns:a16="http://schemas.microsoft.com/office/drawing/2014/main" id="{0F64E049-1E1C-412F-AD3B-4946EA5482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47164" y="111584"/>
            <a:ext cx="498298" cy="49829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Image result for javascript logo png">
            <a:extLst>
              <a:ext uri="{FF2B5EF4-FFF2-40B4-BE49-F238E27FC236}">
                <a16:creationId xmlns:a16="http://schemas.microsoft.com/office/drawing/2014/main" id="{3ED6BC43-03EB-4D20-928B-8887C9BF27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92423" y="111584"/>
            <a:ext cx="498298" cy="4982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805818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D0825A5B-C0A1-408C-9A11-EF094B030494}"/>
              </a:ext>
            </a:extLst>
          </p:cNvPr>
          <p:cNvSpPr txBox="1">
            <a:spLocks/>
          </p:cNvSpPr>
          <p:nvPr/>
        </p:nvSpPr>
        <p:spPr>
          <a:xfrm>
            <a:off x="176282" y="146762"/>
            <a:ext cx="1849287" cy="624338"/>
          </a:xfrm>
          <a:prstGeom prst="rect">
            <a:avLst/>
          </a:prstGeom>
          <a:solidFill>
            <a:schemeClr val="accent1"/>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chemeClr val="tx1"/>
                </a:solidFill>
                <a:latin typeface="Verdana" charset="0"/>
                <a:ea typeface="Verdana" charset="0"/>
                <a:cs typeface="Verdana"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nl-BE" sz="2800" b="1" i="0" u="none" strike="noStrike" kern="1200" cap="none" spc="0" normalizeH="0" baseline="0" noProof="0">
                <a:ln>
                  <a:noFill/>
                </a:ln>
                <a:solidFill>
                  <a:sysClr val="window" lastClr="FFFFFF"/>
                </a:solidFill>
                <a:effectLst/>
                <a:uLnTx/>
                <a:uFillTx/>
                <a:latin typeface="Verdana" charset="0"/>
                <a:ea typeface="Verdana" charset="0"/>
              </a:rPr>
              <a:t>PROTIP</a:t>
            </a:r>
            <a:endParaRPr kumimoji="0" lang="nl-BE" sz="2800" b="1" i="0" u="none" strike="noStrike" kern="1200" cap="none" spc="0" normalizeH="0" baseline="0" noProof="0" dirty="0">
              <a:ln>
                <a:noFill/>
              </a:ln>
              <a:solidFill>
                <a:sysClr val="window" lastClr="FFFFFF"/>
              </a:solidFill>
              <a:effectLst/>
              <a:uLnTx/>
              <a:uFillTx/>
              <a:latin typeface="Verdana" charset="0"/>
              <a:ea typeface="Verdana" charset="0"/>
            </a:endParaRPr>
          </a:p>
        </p:txBody>
      </p:sp>
      <p:pic>
        <p:nvPicPr>
          <p:cNvPr id="8" name="Picture 2" descr="Image result for face thinking png">
            <a:extLst>
              <a:ext uri="{FF2B5EF4-FFF2-40B4-BE49-F238E27FC236}">
                <a16:creationId xmlns:a16="http://schemas.microsoft.com/office/drawing/2014/main" id="{D37CF667-050B-4D8E-828A-01767A5F12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60043" y="2256571"/>
            <a:ext cx="2672119" cy="376005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00160855-C32E-4B4E-90DD-BEDCE9454BC6}"/>
              </a:ext>
            </a:extLst>
          </p:cNvPr>
          <p:cNvSpPr txBox="1"/>
          <p:nvPr/>
        </p:nvSpPr>
        <p:spPr>
          <a:xfrm>
            <a:off x="4871312" y="2273943"/>
            <a:ext cx="4357283" cy="769441"/>
          </a:xfrm>
          <a:prstGeom prst="rect">
            <a:avLst/>
          </a:prstGeom>
          <a:solidFill>
            <a:schemeClr val="accent1"/>
          </a:solidFill>
        </p:spPr>
        <p:txBody>
          <a:bodyPr wrap="none" rtlCol="0">
            <a:spAutoFit/>
          </a:bodyPr>
          <a:lstStyle/>
          <a:p>
            <a:pPr defTabSz="914400"/>
            <a:r>
              <a:rPr lang="nl-BE" sz="4400" b="1" dirty="0">
                <a:solidFill>
                  <a:prstClr val="white"/>
                </a:solidFill>
                <a:latin typeface="+mj-lt"/>
              </a:rPr>
              <a:t>use let or const</a:t>
            </a:r>
          </a:p>
        </p:txBody>
      </p:sp>
    </p:spTree>
    <p:extLst>
      <p:ext uri="{BB962C8B-B14F-4D97-AF65-F5344CB8AC3E}">
        <p14:creationId xmlns:p14="http://schemas.microsoft.com/office/powerpoint/2010/main" val="185694145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8CA0AF-21E0-48B8-97B8-162D917830C0}"/>
              </a:ext>
            </a:extLst>
          </p:cNvPr>
          <p:cNvSpPr>
            <a:spLocks noGrp="1"/>
          </p:cNvSpPr>
          <p:nvPr>
            <p:ph type="title"/>
          </p:nvPr>
        </p:nvSpPr>
        <p:spPr/>
        <p:txBody>
          <a:bodyPr/>
          <a:lstStyle/>
          <a:p>
            <a:r>
              <a:rPr lang="nl-BE" dirty="0"/>
              <a:t>FYI</a:t>
            </a:r>
            <a:endParaRPr lang="en-BE" dirty="0"/>
          </a:p>
        </p:txBody>
      </p:sp>
      <p:sp>
        <p:nvSpPr>
          <p:cNvPr id="3" name="Content Placeholder 2">
            <a:extLst>
              <a:ext uri="{FF2B5EF4-FFF2-40B4-BE49-F238E27FC236}">
                <a16:creationId xmlns:a16="http://schemas.microsoft.com/office/drawing/2014/main" id="{FC3DAECD-7EC0-4D9E-A8EC-37CA12F74925}"/>
              </a:ext>
            </a:extLst>
          </p:cNvPr>
          <p:cNvSpPr>
            <a:spLocks noGrp="1"/>
          </p:cNvSpPr>
          <p:nvPr>
            <p:ph idx="1"/>
          </p:nvPr>
        </p:nvSpPr>
        <p:spPr/>
        <p:txBody>
          <a:bodyPr/>
          <a:lstStyle/>
          <a:p>
            <a:r>
              <a:rPr lang="nl-BE" dirty="0"/>
              <a:t>Article on </a:t>
            </a:r>
            <a:r>
              <a:rPr lang="nl-BE" dirty="0">
                <a:solidFill>
                  <a:srgbClr val="0070C0"/>
                </a:solidFill>
                <a:latin typeface="Consolas" panose="020B0609020204030204" pitchFamily="49" charset="0"/>
              </a:rPr>
              <a:t>var</a:t>
            </a:r>
            <a:r>
              <a:rPr lang="nl-BE" dirty="0"/>
              <a:t> vs </a:t>
            </a:r>
            <a:r>
              <a:rPr lang="nl-BE" dirty="0">
                <a:solidFill>
                  <a:srgbClr val="0070C0"/>
                </a:solidFill>
                <a:latin typeface="Consolas" panose="020B0609020204030204" pitchFamily="49" charset="0"/>
              </a:rPr>
              <a:t>let</a:t>
            </a:r>
            <a:r>
              <a:rPr lang="nl-BE" dirty="0"/>
              <a:t> vs </a:t>
            </a:r>
            <a:r>
              <a:rPr lang="nl-BE" dirty="0">
                <a:solidFill>
                  <a:srgbClr val="0070C0"/>
                </a:solidFill>
                <a:latin typeface="Consolas" panose="020B0609020204030204" pitchFamily="49" charset="0"/>
              </a:rPr>
              <a:t>const</a:t>
            </a:r>
          </a:p>
          <a:p>
            <a:pPr lvl="1"/>
            <a:r>
              <a:rPr lang="nl-BE" sz="2000" dirty="0">
                <a:hlinkClick r:id="rId2"/>
              </a:rPr>
              <a:t>https://medium.com/javascript-scene/javascript-es6-var-let-or-const-ba58b8dcde75</a:t>
            </a:r>
            <a:endParaRPr lang="nl-BE" sz="2000" dirty="0"/>
          </a:p>
          <a:p>
            <a:endParaRPr lang="en-BE" dirty="0"/>
          </a:p>
        </p:txBody>
      </p:sp>
    </p:spTree>
    <p:extLst>
      <p:ext uri="{BB962C8B-B14F-4D97-AF65-F5344CB8AC3E}">
        <p14:creationId xmlns:p14="http://schemas.microsoft.com/office/powerpoint/2010/main" val="238595840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a:xfrm>
            <a:off x="1472399" y="2041699"/>
            <a:ext cx="6098400" cy="1274372"/>
          </a:xfrm>
        </p:spPr>
        <p:txBody>
          <a:bodyPr/>
          <a:lstStyle/>
          <a:p>
            <a:r>
              <a:rPr lang="nl-NL" dirty="0"/>
              <a:t>Functions</a:t>
            </a:r>
          </a:p>
        </p:txBody>
      </p:sp>
      <p:sp>
        <p:nvSpPr>
          <p:cNvPr id="3" name="Subtitel 2"/>
          <p:cNvSpPr>
            <a:spLocks noGrp="1"/>
          </p:cNvSpPr>
          <p:nvPr>
            <p:ph type="subTitle" idx="1"/>
          </p:nvPr>
        </p:nvSpPr>
        <p:spPr>
          <a:xfrm>
            <a:off x="1517556" y="2703979"/>
            <a:ext cx="6098399" cy="1010086"/>
          </a:xfrm>
        </p:spPr>
        <p:txBody>
          <a:bodyPr/>
          <a:lstStyle/>
          <a:p>
            <a:r>
              <a:rPr lang="nl-BE" dirty="0"/>
              <a:t>Important in Programming Languages</a:t>
            </a:r>
          </a:p>
          <a:p>
            <a:r>
              <a:rPr lang="nl-BE" dirty="0"/>
              <a:t>More important in JavaScript or TypeScript</a:t>
            </a:r>
          </a:p>
          <a:p>
            <a:endParaRPr lang="nl-BE" dirty="0"/>
          </a:p>
          <a:p>
            <a:endParaRPr lang="nl-NL" dirty="0"/>
          </a:p>
        </p:txBody>
      </p:sp>
      <p:sp>
        <p:nvSpPr>
          <p:cNvPr id="4" name="Tijdelijke aanduiding voor tekst 3"/>
          <p:cNvSpPr>
            <a:spLocks noGrp="1"/>
          </p:cNvSpPr>
          <p:nvPr>
            <p:ph type="body" sz="quarter" idx="10"/>
          </p:nvPr>
        </p:nvSpPr>
        <p:spPr/>
        <p:txBody>
          <a:bodyPr/>
          <a:lstStyle/>
          <a:p>
            <a:r>
              <a:rPr lang="nl-NL" dirty="0"/>
              <a:t>5</a:t>
            </a:r>
          </a:p>
        </p:txBody>
      </p:sp>
    </p:spTree>
    <p:extLst>
      <p:ext uri="{BB962C8B-B14F-4D97-AF65-F5344CB8AC3E}">
        <p14:creationId xmlns:p14="http://schemas.microsoft.com/office/powerpoint/2010/main" val="68962142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E29BC77-FD03-4F63-8B95-D1585E231CBA}"/>
              </a:ext>
            </a:extLst>
          </p:cNvPr>
          <p:cNvSpPr>
            <a:spLocks noGrp="1"/>
          </p:cNvSpPr>
          <p:nvPr>
            <p:ph type="title"/>
          </p:nvPr>
        </p:nvSpPr>
        <p:spPr/>
        <p:txBody>
          <a:bodyPr/>
          <a:lstStyle/>
          <a:p>
            <a:r>
              <a:rPr lang="nl-BE" dirty="0"/>
              <a:t>Functions</a:t>
            </a:r>
            <a:endParaRPr lang="en-BE" dirty="0"/>
          </a:p>
        </p:txBody>
      </p:sp>
      <p:sp>
        <p:nvSpPr>
          <p:cNvPr id="6" name="Content Placeholder 5">
            <a:extLst>
              <a:ext uri="{FF2B5EF4-FFF2-40B4-BE49-F238E27FC236}">
                <a16:creationId xmlns:a16="http://schemas.microsoft.com/office/drawing/2014/main" id="{0C3BFCB7-52BD-4F36-9F65-802EFCF6F15E}"/>
              </a:ext>
            </a:extLst>
          </p:cNvPr>
          <p:cNvSpPr>
            <a:spLocks noGrp="1"/>
          </p:cNvSpPr>
          <p:nvPr>
            <p:ph idx="1"/>
          </p:nvPr>
        </p:nvSpPr>
        <p:spPr/>
        <p:txBody>
          <a:bodyPr/>
          <a:lstStyle/>
          <a:p>
            <a:r>
              <a:rPr lang="nl-BE" dirty="0"/>
              <a:t>Important in Programming Languages</a:t>
            </a:r>
          </a:p>
          <a:p>
            <a:r>
              <a:rPr lang="nl-BE" dirty="0"/>
              <a:t>More important in JavaScript or TypeScript</a:t>
            </a:r>
          </a:p>
          <a:p>
            <a:pPr lvl="1"/>
            <a:r>
              <a:rPr lang="nl-BE" sz="2000" dirty="0"/>
              <a:t>Before ES6, pretty much everything was based on functions</a:t>
            </a:r>
          </a:p>
          <a:p>
            <a:pPr lvl="1"/>
            <a:endParaRPr lang="nl-BE" dirty="0"/>
          </a:p>
          <a:p>
            <a:pPr lvl="1"/>
            <a:endParaRPr lang="nl-BE" dirty="0"/>
          </a:p>
          <a:p>
            <a:r>
              <a:rPr lang="nl-BE" dirty="0"/>
              <a:t>3 types of functions</a:t>
            </a:r>
          </a:p>
          <a:p>
            <a:pPr lvl="1"/>
            <a:r>
              <a:rPr lang="nl-BE" sz="2000" dirty="0"/>
              <a:t>Named functions</a:t>
            </a:r>
          </a:p>
          <a:p>
            <a:pPr lvl="1"/>
            <a:r>
              <a:rPr lang="nl-BE" sz="2000" dirty="0"/>
              <a:t>Anonymous functions</a:t>
            </a:r>
          </a:p>
          <a:p>
            <a:pPr lvl="1"/>
            <a:r>
              <a:rPr lang="nl-BE" sz="2000" dirty="0"/>
              <a:t>Arrow functions</a:t>
            </a:r>
          </a:p>
          <a:p>
            <a:endParaRPr lang="en-BE" dirty="0"/>
          </a:p>
        </p:txBody>
      </p:sp>
    </p:spTree>
    <p:extLst>
      <p:ext uri="{BB962C8B-B14F-4D97-AF65-F5344CB8AC3E}">
        <p14:creationId xmlns:p14="http://schemas.microsoft.com/office/powerpoint/2010/main" val="92806749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EB49BC-C761-4E47-8E89-CFEDE2F49CEF}"/>
              </a:ext>
            </a:extLst>
          </p:cNvPr>
          <p:cNvSpPr>
            <a:spLocks noGrp="1"/>
          </p:cNvSpPr>
          <p:nvPr>
            <p:ph type="title"/>
          </p:nvPr>
        </p:nvSpPr>
        <p:spPr/>
        <p:txBody>
          <a:bodyPr/>
          <a:lstStyle/>
          <a:p>
            <a:r>
              <a:rPr lang="nl-BE" dirty="0"/>
              <a:t>Types of functions</a:t>
            </a:r>
            <a:endParaRPr lang="en-BE" dirty="0"/>
          </a:p>
        </p:txBody>
      </p:sp>
      <p:sp>
        <p:nvSpPr>
          <p:cNvPr id="8" name="Rectangle 7">
            <a:extLst>
              <a:ext uri="{FF2B5EF4-FFF2-40B4-BE49-F238E27FC236}">
                <a16:creationId xmlns:a16="http://schemas.microsoft.com/office/drawing/2014/main" id="{0A8E8860-A291-437D-9AF1-B40BE32302A3}"/>
              </a:ext>
            </a:extLst>
          </p:cNvPr>
          <p:cNvSpPr/>
          <p:nvPr/>
        </p:nvSpPr>
        <p:spPr>
          <a:xfrm>
            <a:off x="339811" y="940827"/>
            <a:ext cx="10076729" cy="1200329"/>
          </a:xfrm>
          <a:prstGeom prst="rect">
            <a:avLst/>
          </a:prstGeom>
          <a:ln>
            <a:solidFill>
              <a:schemeClr val="bg1">
                <a:lumMod val="95000"/>
              </a:schemeClr>
            </a:solidFill>
          </a:ln>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l-BE" sz="2400" b="0" i="0" u="none" strike="noStrike" kern="0" cap="none" spc="0" normalizeH="0" baseline="0" noProof="0" dirty="0">
              <a:ln>
                <a:noFill/>
              </a:ln>
              <a:solidFill>
                <a:srgbClr val="0000FF"/>
              </a:solidFill>
              <a:effectLst/>
              <a:uLnTx/>
              <a:uFillTx/>
              <a:latin typeface="Consolas" panose="020B0609020204030204" pitchFamily="49"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nl-BE" sz="2400" b="0" i="0" u="none" strike="noStrike" kern="0" cap="none" spc="0" normalizeH="0" baseline="0" noProof="0" dirty="0">
                <a:ln>
                  <a:noFill/>
                </a:ln>
                <a:solidFill>
                  <a:srgbClr val="0000FF"/>
                </a:solidFill>
                <a:effectLst/>
                <a:uLnTx/>
                <a:uFillTx/>
                <a:latin typeface="Consolas" panose="020B0609020204030204" pitchFamily="49" charset="0"/>
              </a:rPr>
              <a:t>function</a:t>
            </a:r>
            <a:r>
              <a:rPr kumimoji="0" lang="nl-BE" sz="24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nl-BE" sz="2400" b="0" i="0" u="none" strike="noStrike" kern="0" cap="none" spc="0" normalizeH="0" baseline="0" noProof="0" dirty="0">
                <a:ln>
                  <a:noFill/>
                </a:ln>
                <a:solidFill>
                  <a:srgbClr val="2B91AF"/>
                </a:solidFill>
                <a:effectLst/>
                <a:uLnTx/>
                <a:uFillTx/>
                <a:latin typeface="Consolas" panose="020B0609020204030204" pitchFamily="49" charset="0"/>
              </a:rPr>
              <a:t>update</a:t>
            </a:r>
            <a:r>
              <a:rPr kumimoji="0" lang="nl-BE" sz="2400" b="0" i="0" u="none" strike="noStrike" kern="0" cap="none" spc="0" normalizeH="0" baseline="0" noProof="0" dirty="0">
                <a:ln>
                  <a:noFill/>
                </a:ln>
                <a:solidFill>
                  <a:srgbClr val="000000"/>
                </a:solidFill>
                <a:effectLst/>
                <a:uLnTx/>
                <a:uFillTx/>
                <a:latin typeface="Consolas" panose="020B0609020204030204" pitchFamily="49" charset="0"/>
              </a:rPr>
              <a:t>(p) { }</a:t>
            </a:r>
          </a:p>
          <a:p>
            <a:pPr marL="0" marR="0" lvl="0" indent="0" defTabSz="914400" eaLnBrk="1" fontAlgn="auto" latinLnBrk="0" hangingPunct="1">
              <a:lnSpc>
                <a:spcPct val="100000"/>
              </a:lnSpc>
              <a:spcBef>
                <a:spcPts val="0"/>
              </a:spcBef>
              <a:spcAft>
                <a:spcPts val="0"/>
              </a:spcAft>
              <a:buClrTx/>
              <a:buSzTx/>
              <a:buFontTx/>
              <a:buNone/>
              <a:tabLst/>
              <a:defRPr/>
            </a:pPr>
            <a:endParaRPr kumimoji="0" lang="nl-BE" sz="2400" b="0" i="0" u="none" strike="noStrike" kern="0" cap="none" spc="0" normalizeH="0" baseline="0" noProof="0" dirty="0">
              <a:ln>
                <a:noFill/>
              </a:ln>
              <a:solidFill>
                <a:srgbClr val="000000"/>
              </a:solidFill>
              <a:effectLst/>
              <a:uLnTx/>
              <a:uFillTx/>
              <a:latin typeface="Consolas" panose="020B0609020204030204" pitchFamily="49" charset="0"/>
            </a:endParaRPr>
          </a:p>
        </p:txBody>
      </p:sp>
      <p:sp>
        <p:nvSpPr>
          <p:cNvPr id="9" name="TextBox 8">
            <a:extLst>
              <a:ext uri="{FF2B5EF4-FFF2-40B4-BE49-F238E27FC236}">
                <a16:creationId xmlns:a16="http://schemas.microsoft.com/office/drawing/2014/main" id="{5AF563EE-1D17-41D2-84F2-14A691DF2E55}"/>
              </a:ext>
            </a:extLst>
          </p:cNvPr>
          <p:cNvSpPr txBox="1"/>
          <p:nvPr/>
        </p:nvSpPr>
        <p:spPr>
          <a:xfrm>
            <a:off x="8009918" y="940827"/>
            <a:ext cx="2406621" cy="400110"/>
          </a:xfrm>
          <a:prstGeom prst="rect">
            <a:avLst/>
          </a:prstGeom>
          <a:solidFill>
            <a:schemeClr val="accent1"/>
          </a:solid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BE" sz="2000" b="1" i="0" u="none" strike="noStrike" kern="0" cap="none" spc="0" normalizeH="0" baseline="0" noProof="0" dirty="0">
                <a:ln>
                  <a:noFill/>
                </a:ln>
                <a:solidFill>
                  <a:prstClr val="white"/>
                </a:solidFill>
                <a:effectLst/>
                <a:uLnTx/>
                <a:uFillTx/>
                <a:latin typeface="Calibri" panose="020F0502020204030204"/>
              </a:rPr>
              <a:t>Named function</a:t>
            </a:r>
          </a:p>
        </p:txBody>
      </p:sp>
      <p:sp>
        <p:nvSpPr>
          <p:cNvPr id="10" name="TextBox 9">
            <a:extLst>
              <a:ext uri="{FF2B5EF4-FFF2-40B4-BE49-F238E27FC236}">
                <a16:creationId xmlns:a16="http://schemas.microsoft.com/office/drawing/2014/main" id="{D042415B-3786-4319-815B-16BDA5997E0B}"/>
              </a:ext>
            </a:extLst>
          </p:cNvPr>
          <p:cNvSpPr txBox="1"/>
          <p:nvPr/>
        </p:nvSpPr>
        <p:spPr>
          <a:xfrm>
            <a:off x="8009919" y="2460767"/>
            <a:ext cx="2406621" cy="400110"/>
          </a:xfrm>
          <a:prstGeom prst="rect">
            <a:avLst/>
          </a:prstGeom>
          <a:solidFill>
            <a:schemeClr val="accent1"/>
          </a:solid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BE" sz="2000" b="1" i="0" u="none" strike="noStrike" kern="0" cap="none" spc="0" normalizeH="0" baseline="0" noProof="0" dirty="0">
                <a:ln>
                  <a:noFill/>
                </a:ln>
                <a:solidFill>
                  <a:prstClr val="white"/>
                </a:solidFill>
                <a:effectLst/>
                <a:uLnTx/>
                <a:uFillTx/>
                <a:latin typeface="Calibri" panose="020F0502020204030204"/>
              </a:rPr>
              <a:t>Anonymous function</a:t>
            </a:r>
          </a:p>
        </p:txBody>
      </p:sp>
      <p:sp>
        <p:nvSpPr>
          <p:cNvPr id="11" name="Rectangle 10">
            <a:extLst>
              <a:ext uri="{FF2B5EF4-FFF2-40B4-BE49-F238E27FC236}">
                <a16:creationId xmlns:a16="http://schemas.microsoft.com/office/drawing/2014/main" id="{9AFD9331-4704-41A4-BD72-4AC0442CCF75}"/>
              </a:ext>
            </a:extLst>
          </p:cNvPr>
          <p:cNvSpPr/>
          <p:nvPr/>
        </p:nvSpPr>
        <p:spPr>
          <a:xfrm>
            <a:off x="339811" y="2460767"/>
            <a:ext cx="10076729" cy="1200329"/>
          </a:xfrm>
          <a:prstGeom prst="rect">
            <a:avLst/>
          </a:prstGeom>
          <a:ln>
            <a:solidFill>
              <a:schemeClr val="bg1">
                <a:lumMod val="95000"/>
              </a:schemeClr>
            </a:solidFill>
          </a:ln>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l-BE" sz="2400" b="0" i="0" u="none" strike="noStrike" kern="0" cap="none" spc="0" normalizeH="0" baseline="0" noProof="0" dirty="0">
              <a:ln>
                <a:noFill/>
              </a:ln>
              <a:solidFill>
                <a:srgbClr val="0000FF"/>
              </a:solidFill>
              <a:effectLst/>
              <a:uLnTx/>
              <a:uFillTx/>
              <a:latin typeface="Consolas" panose="020B0609020204030204" pitchFamily="49"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nl-BE" sz="2400" b="0" i="0" u="none" strike="noStrike" kern="0" cap="none" spc="0" normalizeH="0" baseline="0" noProof="0" dirty="0">
                <a:ln>
                  <a:noFill/>
                </a:ln>
                <a:solidFill>
                  <a:srgbClr val="0000FF"/>
                </a:solidFill>
                <a:effectLst/>
                <a:uLnTx/>
                <a:uFillTx/>
                <a:latin typeface="Consolas" panose="020B0609020204030204" pitchFamily="49" charset="0"/>
              </a:rPr>
              <a:t>var</a:t>
            </a:r>
            <a:r>
              <a:rPr kumimoji="0" lang="nl-BE" sz="2400" b="0" i="0" u="none" strike="noStrike" kern="0" cap="none" spc="0" normalizeH="0" baseline="0" noProof="0" dirty="0">
                <a:ln>
                  <a:noFill/>
                </a:ln>
                <a:solidFill>
                  <a:srgbClr val="000000"/>
                </a:solidFill>
                <a:effectLst/>
                <a:uLnTx/>
                <a:uFillTx/>
                <a:latin typeface="Consolas" panose="020B0609020204030204" pitchFamily="49" charset="0"/>
              </a:rPr>
              <a:t> onUpdated = </a:t>
            </a:r>
            <a:r>
              <a:rPr kumimoji="0" lang="nl-BE" sz="2400" b="0" i="0" u="none" strike="noStrike" kern="0" cap="none" spc="0" normalizeH="0" baseline="0" noProof="0" dirty="0">
                <a:ln>
                  <a:noFill/>
                </a:ln>
                <a:solidFill>
                  <a:srgbClr val="0000FF"/>
                </a:solidFill>
                <a:effectLst/>
                <a:uLnTx/>
                <a:uFillTx/>
                <a:latin typeface="Consolas" panose="020B0609020204030204" pitchFamily="49" charset="0"/>
              </a:rPr>
              <a:t>function</a:t>
            </a:r>
            <a:r>
              <a:rPr kumimoji="0" lang="nl-BE" sz="2400" b="0" i="0" u="none" strike="noStrike" kern="0" cap="none" spc="0" normalizeH="0" baseline="0" noProof="0" dirty="0">
                <a:ln>
                  <a:noFill/>
                </a:ln>
                <a:solidFill>
                  <a:srgbClr val="000000"/>
                </a:solidFill>
                <a:effectLst/>
                <a:uLnTx/>
                <a:uFillTx/>
                <a:latin typeface="Consolas" panose="020B0609020204030204" pitchFamily="49" charset="0"/>
              </a:rPr>
              <a:t> (p) { }</a:t>
            </a:r>
          </a:p>
          <a:p>
            <a:pPr marL="0" marR="0" lvl="0" indent="0" defTabSz="914400" eaLnBrk="1" fontAlgn="auto" latinLnBrk="0" hangingPunct="1">
              <a:lnSpc>
                <a:spcPct val="100000"/>
              </a:lnSpc>
              <a:spcBef>
                <a:spcPts val="0"/>
              </a:spcBef>
              <a:spcAft>
                <a:spcPts val="0"/>
              </a:spcAft>
              <a:buClrTx/>
              <a:buSzTx/>
              <a:buFontTx/>
              <a:buNone/>
              <a:tabLst/>
              <a:defRPr/>
            </a:pPr>
            <a:endParaRPr kumimoji="0" lang="nl-BE" sz="2400" b="0" i="0" u="none" strike="noStrike" kern="0" cap="none" spc="0" normalizeH="0" baseline="0" noProof="0" dirty="0">
              <a:ln>
                <a:noFill/>
              </a:ln>
              <a:solidFill>
                <a:srgbClr val="000000"/>
              </a:solidFill>
              <a:effectLst/>
              <a:uLnTx/>
              <a:uFillTx/>
              <a:latin typeface="Consolas" panose="020B0609020204030204" pitchFamily="49" charset="0"/>
            </a:endParaRPr>
          </a:p>
        </p:txBody>
      </p:sp>
      <p:sp>
        <p:nvSpPr>
          <p:cNvPr id="12" name="Rectangle 11">
            <a:extLst>
              <a:ext uri="{FF2B5EF4-FFF2-40B4-BE49-F238E27FC236}">
                <a16:creationId xmlns:a16="http://schemas.microsoft.com/office/drawing/2014/main" id="{3F97C4CA-92CE-45B9-8CDD-8093EFFB5301}"/>
              </a:ext>
            </a:extLst>
          </p:cNvPr>
          <p:cNvSpPr/>
          <p:nvPr/>
        </p:nvSpPr>
        <p:spPr>
          <a:xfrm>
            <a:off x="339811" y="3980707"/>
            <a:ext cx="10076728" cy="1200329"/>
          </a:xfrm>
          <a:prstGeom prst="rect">
            <a:avLst/>
          </a:prstGeom>
          <a:ln>
            <a:solidFill>
              <a:schemeClr val="bg1">
                <a:lumMod val="95000"/>
              </a:schemeClr>
            </a:solidFill>
          </a:ln>
        </p:spPr>
        <p:txBody>
          <a:bodyPr wrap="square">
            <a:spAutoFit/>
          </a:bodyPr>
          <a:lstStyle/>
          <a:p>
            <a:endParaRPr lang="nl-BE" sz="2400" dirty="0">
              <a:solidFill>
                <a:srgbClr val="0000FF"/>
              </a:solidFill>
              <a:latin typeface="Consolas" panose="020B0609020204030204" pitchFamily="49" charset="0"/>
            </a:endParaRPr>
          </a:p>
          <a:p>
            <a:r>
              <a:rPr lang="nl-BE" sz="2400" dirty="0">
                <a:solidFill>
                  <a:srgbClr val="0000FF"/>
                </a:solidFill>
                <a:latin typeface="Consolas" panose="020B0609020204030204" pitchFamily="49" charset="0"/>
              </a:rPr>
              <a:t>var</a:t>
            </a:r>
            <a:r>
              <a:rPr lang="nl-BE" sz="2400" dirty="0">
                <a:solidFill>
                  <a:srgbClr val="000000"/>
                </a:solidFill>
                <a:latin typeface="Consolas" panose="020B0609020204030204" pitchFamily="49" charset="0"/>
              </a:rPr>
              <a:t> onUpdated = (p) </a:t>
            </a:r>
            <a:r>
              <a:rPr lang="nl-BE" sz="2400" dirty="0">
                <a:solidFill>
                  <a:srgbClr val="0000FF"/>
                </a:solidFill>
                <a:latin typeface="Consolas" panose="020B0609020204030204" pitchFamily="49" charset="0"/>
              </a:rPr>
              <a:t>=&gt;</a:t>
            </a:r>
            <a:r>
              <a:rPr lang="nl-BE" sz="2400" dirty="0">
                <a:solidFill>
                  <a:srgbClr val="000000"/>
                </a:solidFill>
                <a:latin typeface="Consolas" panose="020B0609020204030204" pitchFamily="49" charset="0"/>
              </a:rPr>
              <a:t> {}</a:t>
            </a:r>
          </a:p>
          <a:p>
            <a:endParaRPr lang="nl-BE" sz="2400" dirty="0">
              <a:solidFill>
                <a:srgbClr val="000000"/>
              </a:solidFill>
              <a:latin typeface="Consolas" panose="020B0609020204030204" pitchFamily="49" charset="0"/>
            </a:endParaRPr>
          </a:p>
        </p:txBody>
      </p:sp>
      <p:sp>
        <p:nvSpPr>
          <p:cNvPr id="13" name="TextBox 12">
            <a:extLst>
              <a:ext uri="{FF2B5EF4-FFF2-40B4-BE49-F238E27FC236}">
                <a16:creationId xmlns:a16="http://schemas.microsoft.com/office/drawing/2014/main" id="{D5326AD3-280D-4AEB-95F4-80C5584EF634}"/>
              </a:ext>
            </a:extLst>
          </p:cNvPr>
          <p:cNvSpPr txBox="1"/>
          <p:nvPr/>
        </p:nvSpPr>
        <p:spPr>
          <a:xfrm>
            <a:off x="8009917" y="3980707"/>
            <a:ext cx="2406621" cy="400110"/>
          </a:xfrm>
          <a:prstGeom prst="rect">
            <a:avLst/>
          </a:prstGeom>
          <a:solidFill>
            <a:schemeClr val="accent1"/>
          </a:solid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BE" sz="2000" b="1" i="0" u="none" strike="noStrike" kern="0" cap="none" spc="0" normalizeH="0" baseline="0" noProof="0" dirty="0">
                <a:ln>
                  <a:noFill/>
                </a:ln>
                <a:solidFill>
                  <a:prstClr val="white"/>
                </a:solidFill>
                <a:effectLst/>
                <a:uLnTx/>
                <a:uFillTx/>
                <a:latin typeface="Calibri" panose="020F0502020204030204"/>
              </a:rPr>
              <a:t>Arrow function</a:t>
            </a:r>
          </a:p>
        </p:txBody>
      </p:sp>
    </p:spTree>
    <p:extLst>
      <p:ext uri="{BB962C8B-B14F-4D97-AF65-F5344CB8AC3E}">
        <p14:creationId xmlns:p14="http://schemas.microsoft.com/office/powerpoint/2010/main" val="311053147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3FE86633-437E-4B77-8338-D28D77EDBD0A}"/>
              </a:ext>
            </a:extLst>
          </p:cNvPr>
          <p:cNvSpPr txBox="1"/>
          <p:nvPr/>
        </p:nvSpPr>
        <p:spPr>
          <a:xfrm>
            <a:off x="5288280" y="2569507"/>
            <a:ext cx="1710725" cy="923330"/>
          </a:xfrm>
          <a:prstGeom prst="rect">
            <a:avLst/>
          </a:prstGeom>
          <a:noFill/>
        </p:spPr>
        <p:txBody>
          <a:bodyPr wrap="none" rtlCol="0">
            <a:spAutoFit/>
          </a:bodyPr>
          <a:lstStyle/>
          <a:p>
            <a:r>
              <a:rPr lang="nl-BE" sz="5400" dirty="0">
                <a:solidFill>
                  <a:srgbClr val="0070C0"/>
                </a:solidFill>
                <a:latin typeface="Consolas" panose="020B0609020204030204" pitchFamily="49" charset="0"/>
              </a:rPr>
              <a:t>this</a:t>
            </a:r>
            <a:endParaRPr lang="en-BE" sz="5400" dirty="0">
              <a:solidFill>
                <a:srgbClr val="0070C0"/>
              </a:solidFill>
              <a:latin typeface="Consolas" panose="020B0609020204030204" pitchFamily="49" charset="0"/>
            </a:endParaRPr>
          </a:p>
        </p:txBody>
      </p:sp>
      <p:sp>
        <p:nvSpPr>
          <p:cNvPr id="9" name="TextBox 8">
            <a:extLst>
              <a:ext uri="{FF2B5EF4-FFF2-40B4-BE49-F238E27FC236}">
                <a16:creationId xmlns:a16="http://schemas.microsoft.com/office/drawing/2014/main" id="{F319469C-8A40-4BE6-BC58-3EDA2643663D}"/>
              </a:ext>
            </a:extLst>
          </p:cNvPr>
          <p:cNvSpPr txBox="1"/>
          <p:nvPr/>
        </p:nvSpPr>
        <p:spPr>
          <a:xfrm>
            <a:off x="3026693" y="2546647"/>
            <a:ext cx="2531462" cy="923330"/>
          </a:xfrm>
          <a:prstGeom prst="rect">
            <a:avLst/>
          </a:prstGeom>
          <a:noFill/>
        </p:spPr>
        <p:txBody>
          <a:bodyPr wrap="none" rtlCol="0">
            <a:spAutoFit/>
          </a:bodyPr>
          <a:lstStyle/>
          <a:p>
            <a:r>
              <a:rPr lang="nl-BE" sz="5400" dirty="0"/>
              <a:t>what is </a:t>
            </a:r>
            <a:endParaRPr lang="en-BE" sz="5400" dirty="0"/>
          </a:p>
        </p:txBody>
      </p:sp>
      <p:sp>
        <p:nvSpPr>
          <p:cNvPr id="10" name="TextBox 9">
            <a:extLst>
              <a:ext uri="{FF2B5EF4-FFF2-40B4-BE49-F238E27FC236}">
                <a16:creationId xmlns:a16="http://schemas.microsoft.com/office/drawing/2014/main" id="{57A56729-BF15-4354-99F6-5DA888FC999F}"/>
              </a:ext>
            </a:extLst>
          </p:cNvPr>
          <p:cNvSpPr txBox="1"/>
          <p:nvPr/>
        </p:nvSpPr>
        <p:spPr>
          <a:xfrm>
            <a:off x="6844313" y="2546647"/>
            <a:ext cx="761747" cy="923330"/>
          </a:xfrm>
          <a:prstGeom prst="rect">
            <a:avLst/>
          </a:prstGeom>
          <a:noFill/>
        </p:spPr>
        <p:txBody>
          <a:bodyPr wrap="none" rtlCol="0">
            <a:spAutoFit/>
          </a:bodyPr>
          <a:lstStyle/>
          <a:p>
            <a:r>
              <a:rPr lang="nl-BE" sz="5400" dirty="0"/>
              <a:t>? </a:t>
            </a:r>
            <a:endParaRPr lang="en-BE" sz="5400" dirty="0"/>
          </a:p>
        </p:txBody>
      </p:sp>
    </p:spTree>
    <p:extLst>
      <p:ext uri="{BB962C8B-B14F-4D97-AF65-F5344CB8AC3E}">
        <p14:creationId xmlns:p14="http://schemas.microsoft.com/office/powerpoint/2010/main" val="122164220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679C89-A98F-4D18-B5E0-5F8949E751DA}"/>
              </a:ext>
            </a:extLst>
          </p:cNvPr>
          <p:cNvSpPr>
            <a:spLocks noGrp="1"/>
          </p:cNvSpPr>
          <p:nvPr>
            <p:ph type="title"/>
          </p:nvPr>
        </p:nvSpPr>
        <p:spPr/>
        <p:txBody>
          <a:bodyPr/>
          <a:lstStyle/>
          <a:p>
            <a:r>
              <a:rPr lang="nl-BE" dirty="0"/>
              <a:t>Execution context</a:t>
            </a:r>
            <a:endParaRPr lang="en-BE" dirty="0"/>
          </a:p>
        </p:txBody>
      </p:sp>
      <p:sp>
        <p:nvSpPr>
          <p:cNvPr id="4" name="Content Placeholder 3">
            <a:extLst>
              <a:ext uri="{FF2B5EF4-FFF2-40B4-BE49-F238E27FC236}">
                <a16:creationId xmlns:a16="http://schemas.microsoft.com/office/drawing/2014/main" id="{57FFE955-A52A-42FE-97E4-8848214CC0C4}"/>
              </a:ext>
            </a:extLst>
          </p:cNvPr>
          <p:cNvSpPr>
            <a:spLocks noGrp="1"/>
          </p:cNvSpPr>
          <p:nvPr>
            <p:ph idx="1"/>
          </p:nvPr>
        </p:nvSpPr>
        <p:spPr>
          <a:xfrm>
            <a:off x="360045" y="1038327"/>
            <a:ext cx="10271094" cy="4799477"/>
          </a:xfrm>
        </p:spPr>
        <p:txBody>
          <a:bodyPr/>
          <a:lstStyle/>
          <a:p>
            <a:r>
              <a:rPr lang="nl-BE" dirty="0"/>
              <a:t>Functions have a reference to the execution context</a:t>
            </a:r>
          </a:p>
          <a:p>
            <a:pPr lvl="1"/>
            <a:r>
              <a:rPr lang="nl-BE" dirty="0"/>
              <a:t>	</a:t>
            </a:r>
            <a:r>
              <a:rPr lang="nl-BE" sz="2000" dirty="0"/>
              <a:t>specifies how they are called</a:t>
            </a:r>
          </a:p>
          <a:p>
            <a:endParaRPr lang="nl-BE" dirty="0"/>
          </a:p>
          <a:p>
            <a:r>
              <a:rPr lang="nl-BE" b="1" u="sng" dirty="0">
                <a:solidFill>
                  <a:srgbClr val="FF0000"/>
                </a:solidFill>
              </a:rPr>
              <a:t>IMPORTANT</a:t>
            </a:r>
          </a:p>
          <a:p>
            <a:pPr lvl="1"/>
            <a:r>
              <a:rPr lang="nl-BE" dirty="0"/>
              <a:t>	</a:t>
            </a:r>
            <a:r>
              <a:rPr lang="nl-BE" sz="2000" dirty="0"/>
              <a:t>execution context is about how your function is called during 	execution of the code</a:t>
            </a:r>
          </a:p>
          <a:p>
            <a:pPr lvl="1"/>
            <a:r>
              <a:rPr lang="nl-BE" sz="2000" dirty="0"/>
              <a:t>	not how it was when the function has been declared</a:t>
            </a:r>
          </a:p>
          <a:p>
            <a:endParaRPr lang="nl-BE" dirty="0"/>
          </a:p>
          <a:p>
            <a:r>
              <a:rPr lang="nl-BE" dirty="0"/>
              <a:t>Referencing the execution context via </a:t>
            </a:r>
            <a:r>
              <a:rPr lang="nl-BE" b="1" dirty="0">
                <a:solidFill>
                  <a:srgbClr val="12A8C8"/>
                </a:solidFill>
                <a:latin typeface="Consolas" panose="020B0609020204030204" pitchFamily="49" charset="0"/>
              </a:rPr>
              <a:t>this</a:t>
            </a:r>
          </a:p>
          <a:p>
            <a:endParaRPr lang="en-BE" dirty="0"/>
          </a:p>
        </p:txBody>
      </p:sp>
    </p:spTree>
    <p:extLst>
      <p:ext uri="{BB962C8B-B14F-4D97-AF65-F5344CB8AC3E}">
        <p14:creationId xmlns:p14="http://schemas.microsoft.com/office/powerpoint/2010/main" val="229411207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CEB124-F4CD-4B72-B7D5-62FDDB516B41}"/>
              </a:ext>
            </a:extLst>
          </p:cNvPr>
          <p:cNvSpPr>
            <a:spLocks noGrp="1"/>
          </p:cNvSpPr>
          <p:nvPr>
            <p:ph type="title"/>
          </p:nvPr>
        </p:nvSpPr>
        <p:spPr/>
        <p:txBody>
          <a:bodyPr/>
          <a:lstStyle/>
          <a:p>
            <a:r>
              <a:rPr lang="nl-BE" dirty="0"/>
              <a:t>Basic function call</a:t>
            </a:r>
            <a:endParaRPr lang="en-BE" dirty="0"/>
          </a:p>
        </p:txBody>
      </p:sp>
      <p:sp>
        <p:nvSpPr>
          <p:cNvPr id="3" name="Content Placeholder 2">
            <a:extLst>
              <a:ext uri="{FF2B5EF4-FFF2-40B4-BE49-F238E27FC236}">
                <a16:creationId xmlns:a16="http://schemas.microsoft.com/office/drawing/2014/main" id="{5FE2A2B8-25F0-44F2-B9C3-F06D0C682A3A}"/>
              </a:ext>
            </a:extLst>
          </p:cNvPr>
          <p:cNvSpPr>
            <a:spLocks noGrp="1"/>
          </p:cNvSpPr>
          <p:nvPr>
            <p:ph idx="1"/>
          </p:nvPr>
        </p:nvSpPr>
        <p:spPr/>
        <p:txBody>
          <a:bodyPr/>
          <a:lstStyle/>
          <a:p>
            <a:endParaRPr lang="nl-BE" dirty="0"/>
          </a:p>
          <a:p>
            <a:endParaRPr lang="nl-BE" dirty="0"/>
          </a:p>
          <a:p>
            <a:endParaRPr lang="nl-BE" dirty="0"/>
          </a:p>
          <a:p>
            <a:endParaRPr lang="nl-BE" dirty="0"/>
          </a:p>
          <a:p>
            <a:endParaRPr lang="nl-BE" dirty="0"/>
          </a:p>
          <a:p>
            <a:r>
              <a:rPr lang="nl-BE" dirty="0"/>
              <a:t>We call </a:t>
            </a:r>
            <a:r>
              <a:rPr lang="nl-BE" dirty="0">
                <a:solidFill>
                  <a:schemeClr val="accent1"/>
                </a:solidFill>
                <a:latin typeface="Consolas" panose="020B0609020204030204" pitchFamily="49" charset="0"/>
              </a:rPr>
              <a:t>init</a:t>
            </a:r>
            <a:r>
              <a:rPr lang="nl-BE" dirty="0">
                <a:solidFill>
                  <a:schemeClr val="accent1"/>
                </a:solidFill>
              </a:rPr>
              <a:t> </a:t>
            </a:r>
            <a:r>
              <a:rPr lang="nl-BE" dirty="0"/>
              <a:t>from the </a:t>
            </a:r>
            <a:r>
              <a:rPr lang="nl-BE" b="1" dirty="0"/>
              <a:t>global scope</a:t>
            </a:r>
            <a:r>
              <a:rPr lang="nl-BE" dirty="0"/>
              <a:t>, so the execution context will point to the </a:t>
            </a:r>
            <a:r>
              <a:rPr lang="nl-BE" b="1" dirty="0"/>
              <a:t>global scope</a:t>
            </a:r>
          </a:p>
          <a:p>
            <a:endParaRPr lang="en-BE" dirty="0"/>
          </a:p>
        </p:txBody>
      </p:sp>
      <p:sp>
        <p:nvSpPr>
          <p:cNvPr id="4" name="Rectangle 3">
            <a:extLst>
              <a:ext uri="{FF2B5EF4-FFF2-40B4-BE49-F238E27FC236}">
                <a16:creationId xmlns:a16="http://schemas.microsoft.com/office/drawing/2014/main" id="{BA462B93-F99C-4C5C-A02E-A508EF513765}"/>
              </a:ext>
            </a:extLst>
          </p:cNvPr>
          <p:cNvSpPr/>
          <p:nvPr/>
        </p:nvSpPr>
        <p:spPr>
          <a:xfrm>
            <a:off x="360045" y="1038327"/>
            <a:ext cx="9968548" cy="1938992"/>
          </a:xfrm>
          <a:prstGeom prst="rect">
            <a:avLst/>
          </a:prstGeom>
          <a:ln>
            <a:solidFill>
              <a:schemeClr val="bg1">
                <a:lumMod val="85000"/>
              </a:schemeClr>
            </a:solidFill>
          </a:ln>
        </p:spPr>
        <p:txBody>
          <a:bodyPr wrap="square">
            <a:spAutoFit/>
          </a:bodyPr>
          <a:lstStyle/>
          <a:p>
            <a:r>
              <a:rPr lang="nl-BE" sz="2400" dirty="0">
                <a:solidFill>
                  <a:srgbClr val="0000FF"/>
                </a:solidFill>
                <a:latin typeface="Consolas" panose="020B0609020204030204" pitchFamily="49" charset="0"/>
              </a:rPr>
              <a:t>function</a:t>
            </a:r>
            <a:r>
              <a:rPr lang="nl-BE" sz="2400" dirty="0">
                <a:solidFill>
                  <a:srgbClr val="000000"/>
                </a:solidFill>
                <a:latin typeface="Consolas" panose="020B0609020204030204" pitchFamily="49" charset="0"/>
              </a:rPr>
              <a:t> </a:t>
            </a:r>
            <a:r>
              <a:rPr lang="nl-BE" sz="2400" dirty="0">
                <a:solidFill>
                  <a:srgbClr val="2B91AF"/>
                </a:solidFill>
                <a:latin typeface="Consolas" panose="020B0609020204030204" pitchFamily="49" charset="0"/>
              </a:rPr>
              <a:t>init</a:t>
            </a:r>
            <a:r>
              <a:rPr lang="nl-BE" sz="2400" dirty="0">
                <a:solidFill>
                  <a:srgbClr val="000000"/>
                </a:solidFill>
                <a:latin typeface="Consolas" panose="020B0609020204030204" pitchFamily="49" charset="0"/>
              </a:rPr>
              <a:t>() {</a:t>
            </a:r>
          </a:p>
          <a:p>
            <a:r>
              <a:rPr lang="nl-BE" sz="2400" dirty="0">
                <a:solidFill>
                  <a:srgbClr val="000000"/>
                </a:solidFill>
                <a:latin typeface="Consolas" panose="020B0609020204030204" pitchFamily="49" charset="0"/>
              </a:rPr>
              <a:t>    q = 12;    </a:t>
            </a:r>
          </a:p>
          <a:p>
            <a:r>
              <a:rPr lang="nl-BE" sz="2400" dirty="0">
                <a:solidFill>
                  <a:srgbClr val="000000"/>
                </a:solidFill>
                <a:latin typeface="Consolas" panose="020B0609020204030204" pitchFamily="49" charset="0"/>
              </a:rPr>
              <a:t>}</a:t>
            </a:r>
          </a:p>
          <a:p>
            <a:endParaRPr lang="nl-BE" sz="2400" dirty="0">
              <a:solidFill>
                <a:srgbClr val="000000"/>
              </a:solidFill>
              <a:latin typeface="Consolas" panose="020B0609020204030204" pitchFamily="49" charset="0"/>
            </a:endParaRPr>
          </a:p>
          <a:p>
            <a:r>
              <a:rPr lang="nl-BE" sz="2400" dirty="0">
                <a:solidFill>
                  <a:srgbClr val="000000"/>
                </a:solidFill>
                <a:latin typeface="Consolas" panose="020B0609020204030204" pitchFamily="49" charset="0"/>
              </a:rPr>
              <a:t>init();</a:t>
            </a:r>
            <a:endParaRPr lang="nl-BE" sz="2400" dirty="0"/>
          </a:p>
        </p:txBody>
      </p:sp>
    </p:spTree>
    <p:extLst>
      <p:ext uri="{BB962C8B-B14F-4D97-AF65-F5344CB8AC3E}">
        <p14:creationId xmlns:p14="http://schemas.microsoft.com/office/powerpoint/2010/main" val="12840751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0811117-9B3A-4064-94F7-64D2902CA8D4}"/>
              </a:ext>
            </a:extLst>
          </p:cNvPr>
          <p:cNvSpPr>
            <a:spLocks noGrp="1"/>
          </p:cNvSpPr>
          <p:nvPr>
            <p:ph idx="1"/>
          </p:nvPr>
        </p:nvSpPr>
        <p:spPr>
          <a:xfrm>
            <a:off x="360045" y="608574"/>
            <a:ext cx="10128973" cy="4799477"/>
          </a:xfrm>
        </p:spPr>
        <p:txBody>
          <a:bodyPr/>
          <a:lstStyle/>
          <a:p>
            <a:r>
              <a:rPr lang="nl-BE" dirty="0"/>
              <a:t>Course starts at 9:00</a:t>
            </a:r>
          </a:p>
          <a:p>
            <a:r>
              <a:rPr lang="nl-BE" dirty="0"/>
              <a:t>Course ends at 16:45 – 17:00</a:t>
            </a:r>
          </a:p>
          <a:p>
            <a:endParaRPr lang="nl-BE" dirty="0"/>
          </a:p>
          <a:p>
            <a:r>
              <a:rPr lang="nl-BE" dirty="0"/>
              <a:t>Breaks</a:t>
            </a:r>
          </a:p>
          <a:p>
            <a:pPr lvl="1"/>
            <a:r>
              <a:rPr lang="nl-BE" dirty="0"/>
              <a:t>Morning break: 15min</a:t>
            </a:r>
          </a:p>
          <a:p>
            <a:pPr lvl="1"/>
            <a:r>
              <a:rPr lang="nl-BE" dirty="0"/>
              <a:t>Afternoon break: 15min</a:t>
            </a:r>
          </a:p>
          <a:p>
            <a:pPr lvl="1"/>
            <a:r>
              <a:rPr lang="nl-BE" dirty="0"/>
              <a:t>Lunch: 60min</a:t>
            </a:r>
            <a:endParaRPr lang="en-BE" dirty="0"/>
          </a:p>
        </p:txBody>
      </p:sp>
    </p:spTree>
    <p:extLst>
      <p:ext uri="{BB962C8B-B14F-4D97-AF65-F5344CB8AC3E}">
        <p14:creationId xmlns:p14="http://schemas.microsoft.com/office/powerpoint/2010/main" val="154073280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46FF4C-ABBA-41B5-8B82-CC3490744E62}"/>
              </a:ext>
            </a:extLst>
          </p:cNvPr>
          <p:cNvSpPr>
            <a:spLocks noGrp="1"/>
          </p:cNvSpPr>
          <p:nvPr>
            <p:ph type="title"/>
          </p:nvPr>
        </p:nvSpPr>
        <p:spPr/>
        <p:txBody>
          <a:bodyPr/>
          <a:lstStyle/>
          <a:p>
            <a:r>
              <a:rPr lang="nl-BE" dirty="0"/>
              <a:t>Basic function call – execution context</a:t>
            </a:r>
            <a:endParaRPr lang="en-BE" dirty="0"/>
          </a:p>
        </p:txBody>
      </p:sp>
      <p:sp>
        <p:nvSpPr>
          <p:cNvPr id="4" name="Rectangle 3">
            <a:extLst>
              <a:ext uri="{FF2B5EF4-FFF2-40B4-BE49-F238E27FC236}">
                <a16:creationId xmlns:a16="http://schemas.microsoft.com/office/drawing/2014/main" id="{353D39C4-EC52-4D31-908F-8F260AFC8292}"/>
              </a:ext>
            </a:extLst>
          </p:cNvPr>
          <p:cNvSpPr/>
          <p:nvPr/>
        </p:nvSpPr>
        <p:spPr>
          <a:xfrm>
            <a:off x="484823" y="1160760"/>
            <a:ext cx="4437697" cy="1631216"/>
          </a:xfrm>
          <a:prstGeom prst="rect">
            <a:avLst/>
          </a:prstGeom>
        </p:spPr>
        <p:txBody>
          <a:bodyPr wrap="square">
            <a:spAutoFit/>
          </a:bodyPr>
          <a:lstStyle/>
          <a:p>
            <a:r>
              <a:rPr lang="nl-BE" sz="2000" dirty="0">
                <a:solidFill>
                  <a:srgbClr val="0000FF"/>
                </a:solidFill>
                <a:latin typeface="Consolas" panose="020B0609020204030204" pitchFamily="49" charset="0"/>
              </a:rPr>
              <a:t>function</a:t>
            </a:r>
            <a:r>
              <a:rPr lang="nl-BE" sz="2000" dirty="0">
                <a:solidFill>
                  <a:srgbClr val="000000"/>
                </a:solidFill>
                <a:latin typeface="Consolas" panose="020B0609020204030204" pitchFamily="49" charset="0"/>
              </a:rPr>
              <a:t> handleClick(){</a:t>
            </a:r>
          </a:p>
          <a:p>
            <a:r>
              <a:rPr lang="nl-BE" sz="2000" dirty="0">
                <a:solidFill>
                  <a:srgbClr val="000000"/>
                </a:solidFill>
                <a:latin typeface="Consolas" panose="020B0609020204030204" pitchFamily="49" charset="0"/>
              </a:rPr>
              <a:t>	console.log(</a:t>
            </a:r>
            <a:r>
              <a:rPr lang="nl-BE" sz="2000" dirty="0">
                <a:solidFill>
                  <a:srgbClr val="0000FF"/>
                </a:solidFill>
                <a:latin typeface="Consolas" panose="020B0609020204030204" pitchFamily="49" charset="0"/>
              </a:rPr>
              <a:t>this</a:t>
            </a:r>
            <a:r>
              <a:rPr lang="nl-BE" sz="2000" dirty="0">
                <a:solidFill>
                  <a:srgbClr val="000000"/>
                </a:solidFill>
                <a:latin typeface="Consolas" panose="020B0609020204030204" pitchFamily="49" charset="0"/>
              </a:rPr>
              <a:t>);</a:t>
            </a:r>
          </a:p>
          <a:p>
            <a:r>
              <a:rPr lang="nl-BE" sz="2000" dirty="0">
                <a:solidFill>
                  <a:srgbClr val="000000"/>
                </a:solidFill>
                <a:latin typeface="Consolas" panose="020B0609020204030204" pitchFamily="49" charset="0"/>
              </a:rPr>
              <a:t>}</a:t>
            </a:r>
          </a:p>
          <a:p>
            <a:br>
              <a:rPr lang="nl-BE" sz="2000" dirty="0">
                <a:solidFill>
                  <a:srgbClr val="000000"/>
                </a:solidFill>
                <a:latin typeface="Consolas" panose="020B0609020204030204" pitchFamily="49" charset="0"/>
              </a:rPr>
            </a:br>
            <a:r>
              <a:rPr lang="nl-BE" sz="2000" dirty="0">
                <a:solidFill>
                  <a:srgbClr val="000000"/>
                </a:solidFill>
                <a:latin typeface="Consolas" panose="020B0609020204030204" pitchFamily="49" charset="0"/>
              </a:rPr>
              <a:t>handleClick();</a:t>
            </a:r>
          </a:p>
        </p:txBody>
      </p:sp>
      <p:sp>
        <p:nvSpPr>
          <p:cNvPr id="5" name="Rectangle 4">
            <a:extLst>
              <a:ext uri="{FF2B5EF4-FFF2-40B4-BE49-F238E27FC236}">
                <a16:creationId xmlns:a16="http://schemas.microsoft.com/office/drawing/2014/main" id="{12A05521-02E5-4907-8602-7920A2D3A9A4}"/>
              </a:ext>
            </a:extLst>
          </p:cNvPr>
          <p:cNvSpPr/>
          <p:nvPr/>
        </p:nvSpPr>
        <p:spPr>
          <a:xfrm>
            <a:off x="381000" y="3363020"/>
            <a:ext cx="7185659" cy="2554545"/>
          </a:xfrm>
          <a:prstGeom prst="rect">
            <a:avLst/>
          </a:prstGeom>
        </p:spPr>
        <p:txBody>
          <a:bodyPr wrap="square">
            <a:spAutoFit/>
          </a:bodyPr>
          <a:lstStyle/>
          <a:p>
            <a:r>
              <a:rPr lang="nl-BE" sz="2000" dirty="0">
                <a:solidFill>
                  <a:srgbClr val="0000FF"/>
                </a:solidFill>
                <a:latin typeface="Consolas" panose="020B0609020204030204" pitchFamily="49" charset="0"/>
              </a:rPr>
              <a:t>let</a:t>
            </a:r>
            <a:r>
              <a:rPr lang="nl-BE" sz="2000" dirty="0">
                <a:solidFill>
                  <a:srgbClr val="000000"/>
                </a:solidFill>
                <a:latin typeface="Consolas" panose="020B0609020204030204" pitchFamily="49" charset="0"/>
              </a:rPr>
              <a:t> txt = document.querySelector(</a:t>
            </a:r>
            <a:r>
              <a:rPr lang="nl-BE" sz="2000" dirty="0">
                <a:solidFill>
                  <a:srgbClr val="A31515"/>
                </a:solidFill>
                <a:latin typeface="Consolas" panose="020B0609020204030204" pitchFamily="49" charset="0"/>
              </a:rPr>
              <a:t>"#demoButton"</a:t>
            </a:r>
            <a:r>
              <a:rPr lang="nl-BE" sz="2000" dirty="0">
                <a:solidFill>
                  <a:srgbClr val="000000"/>
                </a:solidFill>
                <a:latin typeface="Consolas" panose="020B0609020204030204" pitchFamily="49" charset="0"/>
              </a:rPr>
              <a:t>);</a:t>
            </a:r>
          </a:p>
          <a:p>
            <a:r>
              <a:rPr lang="nl-BE" sz="2000" dirty="0">
                <a:solidFill>
                  <a:srgbClr val="000000"/>
                </a:solidFill>
                <a:latin typeface="Consolas" panose="020B0609020204030204" pitchFamily="49" charset="0"/>
              </a:rPr>
              <a:t>txt.addEventListener(</a:t>
            </a:r>
            <a:r>
              <a:rPr lang="nl-BE" sz="2000" dirty="0">
                <a:solidFill>
                  <a:srgbClr val="A31515"/>
                </a:solidFill>
                <a:latin typeface="Consolas" panose="020B0609020204030204" pitchFamily="49" charset="0"/>
              </a:rPr>
              <a:t>"click"</a:t>
            </a:r>
            <a:r>
              <a:rPr lang="nl-BE" sz="2000" dirty="0">
                <a:solidFill>
                  <a:srgbClr val="000000"/>
                </a:solidFill>
                <a:latin typeface="Consolas" panose="020B0609020204030204" pitchFamily="49" charset="0"/>
              </a:rPr>
              <a:t>, handleClick);</a:t>
            </a:r>
          </a:p>
          <a:p>
            <a:br>
              <a:rPr lang="nl-BE" sz="2000" dirty="0">
                <a:solidFill>
                  <a:srgbClr val="000000"/>
                </a:solidFill>
                <a:latin typeface="Consolas" panose="020B0609020204030204" pitchFamily="49" charset="0"/>
              </a:rPr>
            </a:br>
            <a:r>
              <a:rPr lang="nl-BE" sz="2000" dirty="0">
                <a:solidFill>
                  <a:srgbClr val="0000FF"/>
                </a:solidFill>
                <a:latin typeface="Consolas" panose="020B0609020204030204" pitchFamily="49" charset="0"/>
              </a:rPr>
              <a:t>function</a:t>
            </a:r>
            <a:r>
              <a:rPr lang="nl-BE" sz="2000" dirty="0">
                <a:solidFill>
                  <a:srgbClr val="000000"/>
                </a:solidFill>
                <a:latin typeface="Consolas" panose="020B0609020204030204" pitchFamily="49" charset="0"/>
              </a:rPr>
              <a:t> handleClick(){</a:t>
            </a:r>
          </a:p>
          <a:p>
            <a:r>
              <a:rPr lang="nl-BE" sz="2000" dirty="0">
                <a:solidFill>
                  <a:srgbClr val="000000"/>
                </a:solidFill>
                <a:latin typeface="Consolas" panose="020B0609020204030204" pitchFamily="49" charset="0"/>
              </a:rPr>
              <a:t>	console.log(</a:t>
            </a:r>
            <a:r>
              <a:rPr lang="nl-BE" sz="2000" dirty="0">
                <a:solidFill>
                  <a:srgbClr val="0000FF"/>
                </a:solidFill>
                <a:latin typeface="Consolas" panose="020B0609020204030204" pitchFamily="49" charset="0"/>
              </a:rPr>
              <a:t>this</a:t>
            </a:r>
            <a:r>
              <a:rPr lang="nl-BE" sz="2000" dirty="0">
                <a:solidFill>
                  <a:srgbClr val="000000"/>
                </a:solidFill>
                <a:latin typeface="Consolas" panose="020B0609020204030204" pitchFamily="49" charset="0"/>
              </a:rPr>
              <a:t>);</a:t>
            </a:r>
          </a:p>
          <a:p>
            <a:r>
              <a:rPr lang="nl-BE" sz="2000" dirty="0">
                <a:solidFill>
                  <a:srgbClr val="000000"/>
                </a:solidFill>
                <a:latin typeface="Consolas" panose="020B0609020204030204" pitchFamily="49" charset="0"/>
              </a:rPr>
              <a:t>}</a:t>
            </a:r>
          </a:p>
          <a:p>
            <a:br>
              <a:rPr lang="nl-BE" sz="2000" dirty="0">
                <a:solidFill>
                  <a:srgbClr val="000000"/>
                </a:solidFill>
                <a:latin typeface="Consolas" panose="020B0609020204030204" pitchFamily="49" charset="0"/>
              </a:rPr>
            </a:br>
            <a:endParaRPr lang="nl-BE" sz="2000" dirty="0">
              <a:solidFill>
                <a:srgbClr val="000000"/>
              </a:solidFill>
              <a:latin typeface="Consolas" panose="020B0609020204030204" pitchFamily="49" charset="0"/>
            </a:endParaRPr>
          </a:p>
        </p:txBody>
      </p:sp>
      <p:cxnSp>
        <p:nvCxnSpPr>
          <p:cNvPr id="7" name="Straight Connector 6">
            <a:extLst>
              <a:ext uri="{FF2B5EF4-FFF2-40B4-BE49-F238E27FC236}">
                <a16:creationId xmlns:a16="http://schemas.microsoft.com/office/drawing/2014/main" id="{0CF103D7-E33E-4B7F-BC00-127F80B97D56}"/>
              </a:ext>
            </a:extLst>
          </p:cNvPr>
          <p:cNvCxnSpPr/>
          <p:nvPr/>
        </p:nvCxnSpPr>
        <p:spPr>
          <a:xfrm>
            <a:off x="381000" y="3078480"/>
            <a:ext cx="9883140" cy="0"/>
          </a:xfrm>
          <a:prstGeom prst="line">
            <a:avLst/>
          </a:prstGeom>
          <a:ln w="28575">
            <a:gradFill flip="none" rotWithShape="1">
              <a:gsLst>
                <a:gs pos="100000">
                  <a:schemeClr val="accent1">
                    <a:lumMod val="5000"/>
                    <a:lumOff val="95000"/>
                    <a:alpha val="0"/>
                  </a:schemeClr>
                </a:gs>
                <a:gs pos="53000">
                  <a:schemeClr val="accent1">
                    <a:lumMod val="45000"/>
                    <a:lumOff val="55000"/>
                    <a:alpha val="94000"/>
                  </a:schemeClr>
                </a:gs>
                <a:gs pos="0">
                  <a:schemeClr val="accent1">
                    <a:lumMod val="30000"/>
                    <a:lumOff val="70000"/>
                    <a:alpha val="0"/>
                  </a:schemeClr>
                </a:gs>
              </a:gsLst>
              <a:lin ang="10800000" scaled="1"/>
              <a:tileRect/>
            </a:gra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2211192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46FF4C-ABBA-41B5-8B82-CC3490744E62}"/>
              </a:ext>
            </a:extLst>
          </p:cNvPr>
          <p:cNvSpPr>
            <a:spLocks noGrp="1"/>
          </p:cNvSpPr>
          <p:nvPr>
            <p:ph type="title"/>
          </p:nvPr>
        </p:nvSpPr>
        <p:spPr/>
        <p:txBody>
          <a:bodyPr/>
          <a:lstStyle/>
          <a:p>
            <a:r>
              <a:rPr lang="nl-BE" dirty="0"/>
              <a:t>Basic function call – execution context</a:t>
            </a:r>
            <a:endParaRPr lang="en-BE" dirty="0"/>
          </a:p>
        </p:txBody>
      </p:sp>
      <p:sp>
        <p:nvSpPr>
          <p:cNvPr id="4" name="Rectangle 3">
            <a:extLst>
              <a:ext uri="{FF2B5EF4-FFF2-40B4-BE49-F238E27FC236}">
                <a16:creationId xmlns:a16="http://schemas.microsoft.com/office/drawing/2014/main" id="{353D39C4-EC52-4D31-908F-8F260AFC8292}"/>
              </a:ext>
            </a:extLst>
          </p:cNvPr>
          <p:cNvSpPr/>
          <p:nvPr/>
        </p:nvSpPr>
        <p:spPr>
          <a:xfrm>
            <a:off x="484823" y="1160760"/>
            <a:ext cx="4437697" cy="1631216"/>
          </a:xfrm>
          <a:prstGeom prst="rect">
            <a:avLst/>
          </a:prstGeom>
        </p:spPr>
        <p:txBody>
          <a:bodyPr wrap="square">
            <a:spAutoFit/>
          </a:bodyPr>
          <a:lstStyle/>
          <a:p>
            <a:r>
              <a:rPr lang="nl-BE" sz="2000" dirty="0">
                <a:solidFill>
                  <a:srgbClr val="0000FF"/>
                </a:solidFill>
                <a:latin typeface="Consolas" panose="020B0609020204030204" pitchFamily="49" charset="0"/>
              </a:rPr>
              <a:t>function</a:t>
            </a:r>
            <a:r>
              <a:rPr lang="nl-BE" sz="2000" dirty="0">
                <a:solidFill>
                  <a:srgbClr val="000000"/>
                </a:solidFill>
                <a:latin typeface="Consolas" panose="020B0609020204030204" pitchFamily="49" charset="0"/>
              </a:rPr>
              <a:t> handleClick(){</a:t>
            </a:r>
          </a:p>
          <a:p>
            <a:r>
              <a:rPr lang="nl-BE" sz="2000" dirty="0">
                <a:solidFill>
                  <a:srgbClr val="000000"/>
                </a:solidFill>
                <a:latin typeface="Consolas" panose="020B0609020204030204" pitchFamily="49" charset="0"/>
              </a:rPr>
              <a:t>	console.log(</a:t>
            </a:r>
            <a:r>
              <a:rPr lang="nl-BE" sz="2000" dirty="0">
                <a:solidFill>
                  <a:srgbClr val="0000FF"/>
                </a:solidFill>
                <a:latin typeface="Consolas" panose="020B0609020204030204" pitchFamily="49" charset="0"/>
              </a:rPr>
              <a:t>this</a:t>
            </a:r>
            <a:r>
              <a:rPr lang="nl-BE" sz="2000" dirty="0">
                <a:solidFill>
                  <a:srgbClr val="000000"/>
                </a:solidFill>
                <a:latin typeface="Consolas" panose="020B0609020204030204" pitchFamily="49" charset="0"/>
              </a:rPr>
              <a:t>);</a:t>
            </a:r>
          </a:p>
          <a:p>
            <a:r>
              <a:rPr lang="nl-BE" sz="2000" dirty="0">
                <a:solidFill>
                  <a:srgbClr val="000000"/>
                </a:solidFill>
                <a:latin typeface="Consolas" panose="020B0609020204030204" pitchFamily="49" charset="0"/>
              </a:rPr>
              <a:t>}</a:t>
            </a:r>
          </a:p>
          <a:p>
            <a:br>
              <a:rPr lang="nl-BE" sz="2000" dirty="0">
                <a:solidFill>
                  <a:srgbClr val="000000"/>
                </a:solidFill>
                <a:latin typeface="Consolas" panose="020B0609020204030204" pitchFamily="49" charset="0"/>
              </a:rPr>
            </a:br>
            <a:r>
              <a:rPr lang="nl-BE" sz="2000" dirty="0">
                <a:solidFill>
                  <a:srgbClr val="000000"/>
                </a:solidFill>
                <a:latin typeface="Consolas" panose="020B0609020204030204" pitchFamily="49" charset="0"/>
              </a:rPr>
              <a:t>handleClick();</a:t>
            </a:r>
          </a:p>
        </p:txBody>
      </p:sp>
      <p:sp>
        <p:nvSpPr>
          <p:cNvPr id="5" name="Rectangle 4">
            <a:extLst>
              <a:ext uri="{FF2B5EF4-FFF2-40B4-BE49-F238E27FC236}">
                <a16:creationId xmlns:a16="http://schemas.microsoft.com/office/drawing/2014/main" id="{12A05521-02E5-4907-8602-7920A2D3A9A4}"/>
              </a:ext>
            </a:extLst>
          </p:cNvPr>
          <p:cNvSpPr/>
          <p:nvPr/>
        </p:nvSpPr>
        <p:spPr>
          <a:xfrm>
            <a:off x="381000" y="3363020"/>
            <a:ext cx="7185659" cy="2554545"/>
          </a:xfrm>
          <a:prstGeom prst="rect">
            <a:avLst/>
          </a:prstGeom>
        </p:spPr>
        <p:txBody>
          <a:bodyPr wrap="square">
            <a:spAutoFit/>
          </a:bodyPr>
          <a:lstStyle/>
          <a:p>
            <a:r>
              <a:rPr lang="nl-BE" sz="2000" dirty="0">
                <a:solidFill>
                  <a:srgbClr val="0000FF"/>
                </a:solidFill>
                <a:latin typeface="Consolas" panose="020B0609020204030204" pitchFamily="49" charset="0"/>
              </a:rPr>
              <a:t>let</a:t>
            </a:r>
            <a:r>
              <a:rPr lang="nl-BE" sz="2000" dirty="0">
                <a:solidFill>
                  <a:srgbClr val="000000"/>
                </a:solidFill>
                <a:latin typeface="Consolas" panose="020B0609020204030204" pitchFamily="49" charset="0"/>
              </a:rPr>
              <a:t> txt = document.querySelector(</a:t>
            </a:r>
            <a:r>
              <a:rPr lang="nl-BE" sz="2000" dirty="0">
                <a:solidFill>
                  <a:srgbClr val="A31515"/>
                </a:solidFill>
                <a:latin typeface="Consolas" panose="020B0609020204030204" pitchFamily="49" charset="0"/>
              </a:rPr>
              <a:t>"#demoButton"</a:t>
            </a:r>
            <a:r>
              <a:rPr lang="nl-BE" sz="2000" dirty="0">
                <a:solidFill>
                  <a:srgbClr val="000000"/>
                </a:solidFill>
                <a:latin typeface="Consolas" panose="020B0609020204030204" pitchFamily="49" charset="0"/>
              </a:rPr>
              <a:t>);</a:t>
            </a:r>
          </a:p>
          <a:p>
            <a:r>
              <a:rPr lang="nl-BE" sz="2000" dirty="0">
                <a:solidFill>
                  <a:srgbClr val="000000"/>
                </a:solidFill>
                <a:latin typeface="Consolas" panose="020B0609020204030204" pitchFamily="49" charset="0"/>
              </a:rPr>
              <a:t>txt.addEventListener(</a:t>
            </a:r>
            <a:r>
              <a:rPr lang="nl-BE" sz="2000" dirty="0">
                <a:solidFill>
                  <a:srgbClr val="A31515"/>
                </a:solidFill>
                <a:latin typeface="Consolas" panose="020B0609020204030204" pitchFamily="49" charset="0"/>
              </a:rPr>
              <a:t>"click"</a:t>
            </a:r>
            <a:r>
              <a:rPr lang="nl-BE" sz="2000" dirty="0">
                <a:solidFill>
                  <a:srgbClr val="000000"/>
                </a:solidFill>
                <a:latin typeface="Consolas" panose="020B0609020204030204" pitchFamily="49" charset="0"/>
              </a:rPr>
              <a:t>, handleClick);</a:t>
            </a:r>
          </a:p>
          <a:p>
            <a:br>
              <a:rPr lang="nl-BE" sz="2000" dirty="0">
                <a:solidFill>
                  <a:srgbClr val="000000"/>
                </a:solidFill>
                <a:latin typeface="Consolas" panose="020B0609020204030204" pitchFamily="49" charset="0"/>
              </a:rPr>
            </a:br>
            <a:r>
              <a:rPr lang="nl-BE" sz="2000" dirty="0">
                <a:solidFill>
                  <a:srgbClr val="0000FF"/>
                </a:solidFill>
                <a:latin typeface="Consolas" panose="020B0609020204030204" pitchFamily="49" charset="0"/>
              </a:rPr>
              <a:t>function</a:t>
            </a:r>
            <a:r>
              <a:rPr lang="nl-BE" sz="2000" dirty="0">
                <a:solidFill>
                  <a:srgbClr val="000000"/>
                </a:solidFill>
                <a:latin typeface="Consolas" panose="020B0609020204030204" pitchFamily="49" charset="0"/>
              </a:rPr>
              <a:t> handleClick(){</a:t>
            </a:r>
          </a:p>
          <a:p>
            <a:r>
              <a:rPr lang="nl-BE" sz="2000" dirty="0">
                <a:solidFill>
                  <a:srgbClr val="000000"/>
                </a:solidFill>
                <a:latin typeface="Consolas" panose="020B0609020204030204" pitchFamily="49" charset="0"/>
              </a:rPr>
              <a:t>	console.log(</a:t>
            </a:r>
            <a:r>
              <a:rPr lang="nl-BE" sz="2000" dirty="0">
                <a:solidFill>
                  <a:srgbClr val="0000FF"/>
                </a:solidFill>
                <a:latin typeface="Consolas" panose="020B0609020204030204" pitchFamily="49" charset="0"/>
              </a:rPr>
              <a:t>this</a:t>
            </a:r>
            <a:r>
              <a:rPr lang="nl-BE" sz="2000" dirty="0">
                <a:solidFill>
                  <a:srgbClr val="000000"/>
                </a:solidFill>
                <a:latin typeface="Consolas" panose="020B0609020204030204" pitchFamily="49" charset="0"/>
              </a:rPr>
              <a:t>);</a:t>
            </a:r>
          </a:p>
          <a:p>
            <a:r>
              <a:rPr lang="nl-BE" sz="2000" dirty="0">
                <a:solidFill>
                  <a:srgbClr val="000000"/>
                </a:solidFill>
                <a:latin typeface="Consolas" panose="020B0609020204030204" pitchFamily="49" charset="0"/>
              </a:rPr>
              <a:t>}</a:t>
            </a:r>
          </a:p>
          <a:p>
            <a:br>
              <a:rPr lang="nl-BE" sz="2000" dirty="0">
                <a:solidFill>
                  <a:srgbClr val="000000"/>
                </a:solidFill>
                <a:latin typeface="Consolas" panose="020B0609020204030204" pitchFamily="49" charset="0"/>
              </a:rPr>
            </a:br>
            <a:endParaRPr lang="nl-BE" sz="2000" dirty="0">
              <a:solidFill>
                <a:srgbClr val="000000"/>
              </a:solidFill>
              <a:latin typeface="Consolas" panose="020B0609020204030204" pitchFamily="49" charset="0"/>
            </a:endParaRPr>
          </a:p>
        </p:txBody>
      </p:sp>
      <p:cxnSp>
        <p:nvCxnSpPr>
          <p:cNvPr id="7" name="Straight Connector 6">
            <a:extLst>
              <a:ext uri="{FF2B5EF4-FFF2-40B4-BE49-F238E27FC236}">
                <a16:creationId xmlns:a16="http://schemas.microsoft.com/office/drawing/2014/main" id="{0CF103D7-E33E-4B7F-BC00-127F80B97D56}"/>
              </a:ext>
            </a:extLst>
          </p:cNvPr>
          <p:cNvCxnSpPr/>
          <p:nvPr/>
        </p:nvCxnSpPr>
        <p:spPr>
          <a:xfrm>
            <a:off x="381000" y="3078480"/>
            <a:ext cx="9883140" cy="0"/>
          </a:xfrm>
          <a:prstGeom prst="line">
            <a:avLst/>
          </a:prstGeom>
          <a:ln w="28575">
            <a:gradFill flip="none" rotWithShape="1">
              <a:gsLst>
                <a:gs pos="100000">
                  <a:schemeClr val="accent1">
                    <a:lumMod val="5000"/>
                    <a:lumOff val="95000"/>
                    <a:alpha val="0"/>
                  </a:schemeClr>
                </a:gs>
                <a:gs pos="53000">
                  <a:schemeClr val="accent1">
                    <a:lumMod val="45000"/>
                    <a:lumOff val="55000"/>
                    <a:alpha val="94000"/>
                  </a:schemeClr>
                </a:gs>
                <a:gs pos="0">
                  <a:schemeClr val="accent1">
                    <a:lumMod val="30000"/>
                    <a:lumOff val="70000"/>
                    <a:alpha val="0"/>
                  </a:schemeClr>
                </a:gs>
              </a:gsLst>
              <a:lin ang="10800000" scaled="1"/>
              <a:tileRect/>
            </a:gradFill>
          </a:ln>
        </p:spPr>
        <p:style>
          <a:lnRef idx="2">
            <a:schemeClr val="accent1"/>
          </a:lnRef>
          <a:fillRef idx="0">
            <a:schemeClr val="accent1"/>
          </a:fillRef>
          <a:effectRef idx="1">
            <a:schemeClr val="accent1"/>
          </a:effectRef>
          <a:fontRef idx="minor">
            <a:schemeClr val="tx1"/>
          </a:fontRef>
        </p:style>
      </p:cxnSp>
      <p:pic>
        <p:nvPicPr>
          <p:cNvPr id="3" name="Picture 2">
            <a:extLst>
              <a:ext uri="{FF2B5EF4-FFF2-40B4-BE49-F238E27FC236}">
                <a16:creationId xmlns:a16="http://schemas.microsoft.com/office/drawing/2014/main" id="{E6F5F37E-745D-44A1-8638-A6C340A3DB1A}"/>
              </a:ext>
            </a:extLst>
          </p:cNvPr>
          <p:cNvPicPr>
            <a:picLocks noChangeAspect="1"/>
          </p:cNvPicPr>
          <p:nvPr/>
        </p:nvPicPr>
        <p:blipFill>
          <a:blip r:embed="rId2"/>
          <a:stretch>
            <a:fillRect/>
          </a:stretch>
        </p:blipFill>
        <p:spPr>
          <a:xfrm>
            <a:off x="5461272" y="829578"/>
            <a:ext cx="4210773" cy="1981134"/>
          </a:xfrm>
          <a:prstGeom prst="rect">
            <a:avLst/>
          </a:prstGeom>
        </p:spPr>
      </p:pic>
      <p:pic>
        <p:nvPicPr>
          <p:cNvPr id="6" name="Picture 5">
            <a:extLst>
              <a:ext uri="{FF2B5EF4-FFF2-40B4-BE49-F238E27FC236}">
                <a16:creationId xmlns:a16="http://schemas.microsoft.com/office/drawing/2014/main" id="{DCD44537-C134-4055-95B1-64CD274B89FB}"/>
              </a:ext>
            </a:extLst>
          </p:cNvPr>
          <p:cNvPicPr>
            <a:picLocks noChangeAspect="1"/>
          </p:cNvPicPr>
          <p:nvPr/>
        </p:nvPicPr>
        <p:blipFill>
          <a:blip r:embed="rId3"/>
          <a:stretch>
            <a:fillRect/>
          </a:stretch>
        </p:blipFill>
        <p:spPr>
          <a:xfrm>
            <a:off x="5461272" y="3649725"/>
            <a:ext cx="4210773" cy="1981134"/>
          </a:xfrm>
          <a:prstGeom prst="rect">
            <a:avLst/>
          </a:prstGeom>
        </p:spPr>
      </p:pic>
    </p:spTree>
    <p:extLst>
      <p:ext uri="{BB962C8B-B14F-4D97-AF65-F5344CB8AC3E}">
        <p14:creationId xmlns:p14="http://schemas.microsoft.com/office/powerpoint/2010/main" val="262718223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2F5E94-51E4-4885-89C2-AD3E27B1EBE3}"/>
              </a:ext>
            </a:extLst>
          </p:cNvPr>
          <p:cNvSpPr>
            <a:spLocks noGrp="1"/>
          </p:cNvSpPr>
          <p:nvPr>
            <p:ph type="title"/>
          </p:nvPr>
        </p:nvSpPr>
        <p:spPr/>
        <p:txBody>
          <a:bodyPr/>
          <a:lstStyle/>
          <a:p>
            <a:r>
              <a:rPr lang="nl-BE" dirty="0">
                <a:solidFill>
                  <a:srgbClr val="0070C0"/>
                </a:solidFill>
                <a:latin typeface="Consolas" panose="020B0609020204030204" pitchFamily="49" charset="0"/>
              </a:rPr>
              <a:t>new()</a:t>
            </a:r>
            <a:endParaRPr lang="en-BE" dirty="0">
              <a:solidFill>
                <a:srgbClr val="0070C0"/>
              </a:solidFill>
              <a:latin typeface="Consolas" panose="020B0609020204030204" pitchFamily="49" charset="0"/>
            </a:endParaRPr>
          </a:p>
        </p:txBody>
      </p:sp>
      <p:sp>
        <p:nvSpPr>
          <p:cNvPr id="3" name="Content Placeholder 2">
            <a:extLst>
              <a:ext uri="{FF2B5EF4-FFF2-40B4-BE49-F238E27FC236}">
                <a16:creationId xmlns:a16="http://schemas.microsoft.com/office/drawing/2014/main" id="{C7B868EE-194F-4490-9FB5-71DA2B5AD7FE}"/>
              </a:ext>
            </a:extLst>
          </p:cNvPr>
          <p:cNvSpPr>
            <a:spLocks noGrp="1"/>
          </p:cNvSpPr>
          <p:nvPr>
            <p:ph idx="1"/>
          </p:nvPr>
        </p:nvSpPr>
        <p:spPr/>
        <p:txBody>
          <a:bodyPr/>
          <a:lstStyle/>
          <a:p>
            <a:r>
              <a:rPr lang="nl-BE" dirty="0"/>
              <a:t>Might be familiar with the ones you know from OO languages</a:t>
            </a:r>
          </a:p>
          <a:p>
            <a:pPr lvl="1"/>
            <a:r>
              <a:rPr lang="nl-BE" sz="2000" dirty="0"/>
              <a:t>	but is not 100% the same</a:t>
            </a:r>
          </a:p>
          <a:p>
            <a:endParaRPr lang="nl-BE" dirty="0"/>
          </a:p>
          <a:p>
            <a:r>
              <a:rPr lang="nl-BE" dirty="0">
                <a:solidFill>
                  <a:srgbClr val="0070C0"/>
                </a:solidFill>
                <a:latin typeface="Consolas" panose="020B0609020204030204" pitchFamily="49" charset="0"/>
              </a:rPr>
              <a:t>new()</a:t>
            </a:r>
          </a:p>
          <a:p>
            <a:pPr lvl="1"/>
            <a:r>
              <a:rPr lang="nl-BE" sz="2000" dirty="0"/>
              <a:t>	creates a new object, which inherits from an Object.prototype</a:t>
            </a:r>
          </a:p>
          <a:p>
            <a:pPr lvl="1"/>
            <a:r>
              <a:rPr lang="nl-BE" sz="2000" dirty="0"/>
              <a:t>	the created object gets passed in as the </a:t>
            </a:r>
            <a:r>
              <a:rPr lang="nl-BE" sz="2000" dirty="0">
                <a:solidFill>
                  <a:srgbClr val="0070C0"/>
                </a:solidFill>
                <a:latin typeface="Consolas" panose="020B0609020204030204" pitchFamily="49" charset="0"/>
              </a:rPr>
              <a:t>this</a:t>
            </a:r>
            <a:r>
              <a:rPr lang="nl-BE" sz="2000" dirty="0"/>
              <a:t> context</a:t>
            </a:r>
          </a:p>
          <a:p>
            <a:pPr lvl="1"/>
            <a:r>
              <a:rPr lang="nl-BE" sz="2000" dirty="0"/>
              <a:t>	if the constructor does not return its own object, then the new object is returned</a:t>
            </a:r>
          </a:p>
          <a:p>
            <a:endParaRPr lang="en-BE" dirty="0"/>
          </a:p>
        </p:txBody>
      </p:sp>
    </p:spTree>
    <p:extLst>
      <p:ext uri="{BB962C8B-B14F-4D97-AF65-F5344CB8AC3E}">
        <p14:creationId xmlns:p14="http://schemas.microsoft.com/office/powerpoint/2010/main" val="396144139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2F5E94-51E4-4885-89C2-AD3E27B1EBE3}"/>
              </a:ext>
            </a:extLst>
          </p:cNvPr>
          <p:cNvSpPr>
            <a:spLocks noGrp="1"/>
          </p:cNvSpPr>
          <p:nvPr>
            <p:ph type="title"/>
          </p:nvPr>
        </p:nvSpPr>
        <p:spPr/>
        <p:txBody>
          <a:bodyPr/>
          <a:lstStyle/>
          <a:p>
            <a:r>
              <a:rPr lang="nl-BE" dirty="0">
                <a:solidFill>
                  <a:srgbClr val="0070C0"/>
                </a:solidFill>
                <a:latin typeface="Consolas" panose="020B0609020204030204" pitchFamily="49" charset="0"/>
              </a:rPr>
              <a:t>new()</a:t>
            </a:r>
            <a:endParaRPr lang="en-BE" dirty="0">
              <a:solidFill>
                <a:srgbClr val="0070C0"/>
              </a:solidFill>
              <a:latin typeface="Consolas" panose="020B0609020204030204" pitchFamily="49" charset="0"/>
            </a:endParaRPr>
          </a:p>
        </p:txBody>
      </p:sp>
      <p:sp>
        <p:nvSpPr>
          <p:cNvPr id="12" name="Rectangle 11">
            <a:extLst>
              <a:ext uri="{FF2B5EF4-FFF2-40B4-BE49-F238E27FC236}">
                <a16:creationId xmlns:a16="http://schemas.microsoft.com/office/drawing/2014/main" id="{A35DCD5F-4117-4792-88DA-E336DEC1DBEA}"/>
              </a:ext>
            </a:extLst>
          </p:cNvPr>
          <p:cNvSpPr/>
          <p:nvPr/>
        </p:nvSpPr>
        <p:spPr>
          <a:xfrm>
            <a:off x="333600" y="1320637"/>
            <a:ext cx="8299200" cy="2308324"/>
          </a:xfrm>
          <a:prstGeom prst="rect">
            <a:avLst/>
          </a:prstGeom>
        </p:spPr>
        <p:txBody>
          <a:bodyPr wrap="square">
            <a:spAutoFit/>
          </a:bodyPr>
          <a:lstStyle/>
          <a:p>
            <a:pPr defTabSz="914400"/>
            <a:r>
              <a:rPr lang="nl-BE" sz="2400" dirty="0">
                <a:solidFill>
                  <a:srgbClr val="0000FF"/>
                </a:solidFill>
                <a:latin typeface="Consolas" panose="020B0609020204030204" pitchFamily="49" charset="0"/>
              </a:rPr>
              <a:t>function</a:t>
            </a:r>
            <a:r>
              <a:rPr lang="nl-BE" sz="2400" dirty="0">
                <a:solidFill>
                  <a:srgbClr val="000000"/>
                </a:solidFill>
                <a:latin typeface="Consolas" panose="020B0609020204030204" pitchFamily="49" charset="0"/>
              </a:rPr>
              <a:t> </a:t>
            </a:r>
            <a:r>
              <a:rPr lang="nl-BE" sz="2400" dirty="0">
                <a:solidFill>
                  <a:srgbClr val="2B91AF"/>
                </a:solidFill>
                <a:latin typeface="Consolas" panose="020B0609020204030204" pitchFamily="49" charset="0"/>
              </a:rPr>
              <a:t>Course</a:t>
            </a:r>
            <a:r>
              <a:rPr lang="nl-BE" sz="2400" dirty="0">
                <a:solidFill>
                  <a:srgbClr val="000000"/>
                </a:solidFill>
                <a:latin typeface="Consolas" panose="020B0609020204030204" pitchFamily="49" charset="0"/>
              </a:rPr>
              <a:t>(title, teacher) {</a:t>
            </a:r>
          </a:p>
          <a:p>
            <a:pPr defTabSz="914400"/>
            <a:r>
              <a:rPr lang="nl-BE" sz="2400" dirty="0">
                <a:solidFill>
                  <a:srgbClr val="000000"/>
                </a:solidFill>
                <a:latin typeface="Consolas" panose="020B0609020204030204" pitchFamily="49" charset="0"/>
              </a:rPr>
              <a:t>    </a:t>
            </a:r>
            <a:r>
              <a:rPr lang="nl-BE" sz="2400" dirty="0">
                <a:solidFill>
                  <a:srgbClr val="0000FF"/>
                </a:solidFill>
                <a:latin typeface="Consolas" panose="020B0609020204030204" pitchFamily="49" charset="0"/>
              </a:rPr>
              <a:t>this</a:t>
            </a:r>
            <a:r>
              <a:rPr lang="nl-BE" sz="2400" dirty="0">
                <a:solidFill>
                  <a:srgbClr val="000000"/>
                </a:solidFill>
                <a:latin typeface="Consolas" panose="020B0609020204030204" pitchFamily="49" charset="0"/>
              </a:rPr>
              <a:t>.title = title;</a:t>
            </a:r>
          </a:p>
          <a:p>
            <a:pPr defTabSz="914400"/>
            <a:r>
              <a:rPr lang="nl-BE" sz="2400" dirty="0">
                <a:solidFill>
                  <a:srgbClr val="000000"/>
                </a:solidFill>
                <a:latin typeface="Consolas" panose="020B0609020204030204" pitchFamily="49" charset="0"/>
              </a:rPr>
              <a:t>    </a:t>
            </a:r>
            <a:r>
              <a:rPr lang="nl-BE" sz="2400" dirty="0">
                <a:solidFill>
                  <a:srgbClr val="0000FF"/>
                </a:solidFill>
                <a:latin typeface="Consolas" panose="020B0609020204030204" pitchFamily="49" charset="0"/>
              </a:rPr>
              <a:t>this</a:t>
            </a:r>
            <a:r>
              <a:rPr lang="nl-BE" sz="2400" dirty="0">
                <a:solidFill>
                  <a:srgbClr val="000000"/>
                </a:solidFill>
                <a:latin typeface="Consolas" panose="020B0609020204030204" pitchFamily="49" charset="0"/>
              </a:rPr>
              <a:t>.teacher = teacher;</a:t>
            </a:r>
          </a:p>
          <a:p>
            <a:pPr defTabSz="914400"/>
            <a:r>
              <a:rPr lang="nl-BE" sz="2400" dirty="0">
                <a:solidFill>
                  <a:srgbClr val="000000"/>
                </a:solidFill>
                <a:latin typeface="Consolas" panose="020B0609020204030204" pitchFamily="49" charset="0"/>
              </a:rPr>
              <a:t>}</a:t>
            </a:r>
          </a:p>
          <a:p>
            <a:pPr defTabSz="914400"/>
            <a:endParaRPr lang="nl-BE" sz="2400" dirty="0">
              <a:solidFill>
                <a:srgbClr val="000000"/>
              </a:solidFill>
              <a:latin typeface="Consolas" panose="020B0609020204030204" pitchFamily="49" charset="0"/>
            </a:endParaRPr>
          </a:p>
          <a:p>
            <a:pPr defTabSz="914400"/>
            <a:r>
              <a:rPr lang="en-US" sz="2400" dirty="0">
                <a:solidFill>
                  <a:srgbClr val="0000FF"/>
                </a:solidFill>
                <a:latin typeface="Consolas" panose="020B0609020204030204" pitchFamily="49" charset="0"/>
              </a:rPr>
              <a:t>const</a:t>
            </a:r>
            <a:r>
              <a:rPr lang="en-US" sz="2400" dirty="0">
                <a:solidFill>
                  <a:srgbClr val="000000"/>
                </a:solidFill>
                <a:latin typeface="Consolas" panose="020B0609020204030204" pitchFamily="49" charset="0"/>
              </a:rPr>
              <a:t> c = new Course(</a:t>
            </a:r>
            <a:r>
              <a:rPr lang="en-US" sz="2400" dirty="0">
                <a:solidFill>
                  <a:srgbClr val="A31515"/>
                </a:solidFill>
                <a:latin typeface="Consolas" panose="020B0609020204030204" pitchFamily="49" charset="0"/>
              </a:rPr>
              <a:t>"JavaScript"</a:t>
            </a:r>
            <a:r>
              <a:rPr lang="en-US" sz="2400" dirty="0">
                <a:solidFill>
                  <a:srgbClr val="000000"/>
                </a:solidFill>
                <a:latin typeface="Consolas" panose="020B0609020204030204" pitchFamily="49" charset="0"/>
              </a:rPr>
              <a:t>, </a:t>
            </a:r>
            <a:r>
              <a:rPr lang="en-US" sz="2400" dirty="0">
                <a:solidFill>
                  <a:srgbClr val="A31515"/>
                </a:solidFill>
                <a:latin typeface="Consolas" panose="020B0609020204030204" pitchFamily="49" charset="0"/>
              </a:rPr>
              <a:t>"Kevin"</a:t>
            </a:r>
            <a:r>
              <a:rPr lang="en-US" sz="2400" dirty="0">
                <a:solidFill>
                  <a:srgbClr val="000000"/>
                </a:solidFill>
                <a:latin typeface="Consolas" panose="020B0609020204030204" pitchFamily="49" charset="0"/>
              </a:rPr>
              <a:t>);</a:t>
            </a:r>
            <a:endParaRPr lang="nl-BE" sz="2400" dirty="0">
              <a:solidFill>
                <a:prstClr val="black"/>
              </a:solidFill>
              <a:latin typeface="Calibri" panose="020F0502020204030204"/>
            </a:endParaRPr>
          </a:p>
        </p:txBody>
      </p:sp>
    </p:spTree>
    <p:extLst>
      <p:ext uri="{BB962C8B-B14F-4D97-AF65-F5344CB8AC3E}">
        <p14:creationId xmlns:p14="http://schemas.microsoft.com/office/powerpoint/2010/main" val="380592277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2F5E94-51E4-4885-89C2-AD3E27B1EBE3}"/>
              </a:ext>
            </a:extLst>
          </p:cNvPr>
          <p:cNvSpPr>
            <a:spLocks noGrp="1"/>
          </p:cNvSpPr>
          <p:nvPr>
            <p:ph type="title"/>
          </p:nvPr>
        </p:nvSpPr>
        <p:spPr/>
        <p:txBody>
          <a:bodyPr/>
          <a:lstStyle/>
          <a:p>
            <a:r>
              <a:rPr lang="nl-BE" dirty="0">
                <a:solidFill>
                  <a:srgbClr val="0070C0"/>
                </a:solidFill>
                <a:latin typeface="Consolas" panose="020B0609020204030204" pitchFamily="49" charset="0"/>
              </a:rPr>
              <a:t>new()</a:t>
            </a:r>
            <a:endParaRPr lang="en-BE" dirty="0">
              <a:solidFill>
                <a:srgbClr val="0070C0"/>
              </a:solidFill>
              <a:latin typeface="Consolas" panose="020B0609020204030204" pitchFamily="49" charset="0"/>
            </a:endParaRPr>
          </a:p>
        </p:txBody>
      </p:sp>
      <p:sp>
        <p:nvSpPr>
          <p:cNvPr id="12" name="Rectangle 11">
            <a:extLst>
              <a:ext uri="{FF2B5EF4-FFF2-40B4-BE49-F238E27FC236}">
                <a16:creationId xmlns:a16="http://schemas.microsoft.com/office/drawing/2014/main" id="{A35DCD5F-4117-4792-88DA-E336DEC1DBEA}"/>
              </a:ext>
            </a:extLst>
          </p:cNvPr>
          <p:cNvSpPr/>
          <p:nvPr/>
        </p:nvSpPr>
        <p:spPr>
          <a:xfrm>
            <a:off x="333600" y="1320637"/>
            <a:ext cx="8299200" cy="2308324"/>
          </a:xfrm>
          <a:prstGeom prst="rect">
            <a:avLst/>
          </a:prstGeom>
        </p:spPr>
        <p:txBody>
          <a:bodyPr wrap="square">
            <a:spAutoFit/>
          </a:bodyPr>
          <a:lstStyle/>
          <a:p>
            <a:pPr defTabSz="914400"/>
            <a:r>
              <a:rPr lang="nl-BE" sz="2400" dirty="0">
                <a:solidFill>
                  <a:srgbClr val="0000FF"/>
                </a:solidFill>
                <a:latin typeface="Consolas" panose="020B0609020204030204" pitchFamily="49" charset="0"/>
              </a:rPr>
              <a:t>function</a:t>
            </a:r>
            <a:r>
              <a:rPr lang="nl-BE" sz="2400" dirty="0">
                <a:solidFill>
                  <a:srgbClr val="000000"/>
                </a:solidFill>
                <a:latin typeface="Consolas" panose="020B0609020204030204" pitchFamily="49" charset="0"/>
              </a:rPr>
              <a:t> </a:t>
            </a:r>
            <a:r>
              <a:rPr lang="nl-BE" sz="2400" dirty="0">
                <a:solidFill>
                  <a:srgbClr val="2B91AF"/>
                </a:solidFill>
                <a:latin typeface="Consolas" panose="020B0609020204030204" pitchFamily="49" charset="0"/>
              </a:rPr>
              <a:t>Course</a:t>
            </a:r>
            <a:r>
              <a:rPr lang="nl-BE" sz="2400" dirty="0">
                <a:solidFill>
                  <a:srgbClr val="000000"/>
                </a:solidFill>
                <a:latin typeface="Consolas" panose="020B0609020204030204" pitchFamily="49" charset="0"/>
              </a:rPr>
              <a:t>(title, teacher) {</a:t>
            </a:r>
          </a:p>
          <a:p>
            <a:pPr defTabSz="914400"/>
            <a:r>
              <a:rPr lang="nl-BE" sz="2400" dirty="0">
                <a:solidFill>
                  <a:srgbClr val="000000"/>
                </a:solidFill>
                <a:latin typeface="Consolas" panose="020B0609020204030204" pitchFamily="49" charset="0"/>
              </a:rPr>
              <a:t>    </a:t>
            </a:r>
            <a:r>
              <a:rPr lang="nl-BE" sz="2400" dirty="0">
                <a:solidFill>
                  <a:srgbClr val="0000FF"/>
                </a:solidFill>
                <a:latin typeface="Consolas" panose="020B0609020204030204" pitchFamily="49" charset="0"/>
              </a:rPr>
              <a:t>this</a:t>
            </a:r>
            <a:r>
              <a:rPr lang="nl-BE" sz="2400" dirty="0">
                <a:solidFill>
                  <a:srgbClr val="000000"/>
                </a:solidFill>
                <a:latin typeface="Consolas" panose="020B0609020204030204" pitchFamily="49" charset="0"/>
              </a:rPr>
              <a:t>.title = title;</a:t>
            </a:r>
          </a:p>
          <a:p>
            <a:pPr defTabSz="914400"/>
            <a:r>
              <a:rPr lang="nl-BE" sz="2400" dirty="0">
                <a:solidFill>
                  <a:srgbClr val="000000"/>
                </a:solidFill>
                <a:latin typeface="Consolas" panose="020B0609020204030204" pitchFamily="49" charset="0"/>
              </a:rPr>
              <a:t>    </a:t>
            </a:r>
            <a:r>
              <a:rPr lang="nl-BE" sz="2400" dirty="0">
                <a:solidFill>
                  <a:srgbClr val="0000FF"/>
                </a:solidFill>
                <a:latin typeface="Consolas" panose="020B0609020204030204" pitchFamily="49" charset="0"/>
              </a:rPr>
              <a:t>this</a:t>
            </a:r>
            <a:r>
              <a:rPr lang="nl-BE" sz="2400" dirty="0">
                <a:solidFill>
                  <a:srgbClr val="000000"/>
                </a:solidFill>
                <a:latin typeface="Consolas" panose="020B0609020204030204" pitchFamily="49" charset="0"/>
              </a:rPr>
              <a:t>.teacher = teacher;</a:t>
            </a:r>
          </a:p>
          <a:p>
            <a:pPr defTabSz="914400"/>
            <a:r>
              <a:rPr lang="nl-BE" sz="2400" dirty="0">
                <a:solidFill>
                  <a:srgbClr val="000000"/>
                </a:solidFill>
                <a:latin typeface="Consolas" panose="020B0609020204030204" pitchFamily="49" charset="0"/>
              </a:rPr>
              <a:t>}</a:t>
            </a:r>
          </a:p>
          <a:p>
            <a:pPr defTabSz="914400"/>
            <a:endParaRPr lang="nl-BE" sz="2400" dirty="0">
              <a:solidFill>
                <a:srgbClr val="000000"/>
              </a:solidFill>
              <a:latin typeface="Consolas" panose="020B0609020204030204" pitchFamily="49" charset="0"/>
            </a:endParaRPr>
          </a:p>
          <a:p>
            <a:pPr defTabSz="914400"/>
            <a:r>
              <a:rPr lang="en-US" sz="2400" dirty="0">
                <a:solidFill>
                  <a:srgbClr val="0000FF"/>
                </a:solidFill>
                <a:latin typeface="Consolas" panose="020B0609020204030204" pitchFamily="49" charset="0"/>
              </a:rPr>
              <a:t>const</a:t>
            </a:r>
            <a:r>
              <a:rPr lang="en-US" sz="2400" dirty="0">
                <a:solidFill>
                  <a:srgbClr val="000000"/>
                </a:solidFill>
                <a:latin typeface="Consolas" panose="020B0609020204030204" pitchFamily="49" charset="0"/>
              </a:rPr>
              <a:t> c = new Course(</a:t>
            </a:r>
            <a:r>
              <a:rPr lang="en-US" sz="2400" dirty="0">
                <a:solidFill>
                  <a:srgbClr val="A31515"/>
                </a:solidFill>
                <a:latin typeface="Consolas" panose="020B0609020204030204" pitchFamily="49" charset="0"/>
              </a:rPr>
              <a:t>"JavaScript"</a:t>
            </a:r>
            <a:r>
              <a:rPr lang="en-US" sz="2400" dirty="0">
                <a:solidFill>
                  <a:srgbClr val="000000"/>
                </a:solidFill>
                <a:latin typeface="Consolas" panose="020B0609020204030204" pitchFamily="49" charset="0"/>
              </a:rPr>
              <a:t>, </a:t>
            </a:r>
            <a:r>
              <a:rPr lang="en-US" sz="2400" dirty="0">
                <a:solidFill>
                  <a:srgbClr val="A31515"/>
                </a:solidFill>
                <a:latin typeface="Consolas" panose="020B0609020204030204" pitchFamily="49" charset="0"/>
              </a:rPr>
              <a:t>"Kevin"</a:t>
            </a:r>
            <a:r>
              <a:rPr lang="en-US" sz="2400" dirty="0">
                <a:solidFill>
                  <a:srgbClr val="000000"/>
                </a:solidFill>
                <a:latin typeface="Consolas" panose="020B0609020204030204" pitchFamily="49" charset="0"/>
              </a:rPr>
              <a:t>);</a:t>
            </a:r>
            <a:endParaRPr lang="nl-BE" sz="2400" dirty="0">
              <a:solidFill>
                <a:prstClr val="black"/>
              </a:solidFill>
              <a:latin typeface="Calibri" panose="020F0502020204030204"/>
            </a:endParaRPr>
          </a:p>
        </p:txBody>
      </p:sp>
      <p:sp>
        <p:nvSpPr>
          <p:cNvPr id="13" name="Line Callout 3 4">
            <a:extLst>
              <a:ext uri="{FF2B5EF4-FFF2-40B4-BE49-F238E27FC236}">
                <a16:creationId xmlns:a16="http://schemas.microsoft.com/office/drawing/2014/main" id="{FFCDA771-B098-4A79-8368-5070CD30A660}"/>
              </a:ext>
            </a:extLst>
          </p:cNvPr>
          <p:cNvSpPr/>
          <p:nvPr/>
        </p:nvSpPr>
        <p:spPr>
          <a:xfrm>
            <a:off x="2059199" y="3132000"/>
            <a:ext cx="5775281" cy="583200"/>
          </a:xfrm>
          <a:prstGeom prst="borderCallout3">
            <a:avLst>
              <a:gd name="adj1" fmla="val 48646"/>
              <a:gd name="adj2" fmla="val 100189"/>
              <a:gd name="adj3" fmla="val 52083"/>
              <a:gd name="adj4" fmla="val 130236"/>
              <a:gd name="adj5" fmla="val -318519"/>
              <a:gd name="adj6" fmla="val 130489"/>
              <a:gd name="adj7" fmla="val -317901"/>
              <a:gd name="adj8" fmla="val 5194"/>
            </a:avLst>
          </a:prstGeom>
          <a:noFill/>
          <a:ln w="28575"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B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4" name="Straight Connector 13">
            <a:extLst>
              <a:ext uri="{FF2B5EF4-FFF2-40B4-BE49-F238E27FC236}">
                <a16:creationId xmlns:a16="http://schemas.microsoft.com/office/drawing/2014/main" id="{C8D08ADD-50A8-4623-92C6-E940B0382849}"/>
              </a:ext>
            </a:extLst>
          </p:cNvPr>
          <p:cNvCxnSpPr/>
          <p:nvPr/>
        </p:nvCxnSpPr>
        <p:spPr>
          <a:xfrm>
            <a:off x="2368800" y="1260000"/>
            <a:ext cx="0" cy="208800"/>
          </a:xfrm>
          <a:prstGeom prst="line">
            <a:avLst/>
          </a:prstGeom>
          <a:noFill/>
          <a:ln w="28575" cap="flat" cmpd="sng" algn="ctr">
            <a:solidFill>
              <a:srgbClr val="5B9BD5">
                <a:lumMod val="75000"/>
              </a:srgbClr>
            </a:solidFill>
            <a:prstDash val="solid"/>
            <a:miter lim="800000"/>
          </a:ln>
          <a:effectLst/>
        </p:spPr>
      </p:cxnSp>
      <p:sp>
        <p:nvSpPr>
          <p:cNvPr id="15" name="TextBox 14">
            <a:extLst>
              <a:ext uri="{FF2B5EF4-FFF2-40B4-BE49-F238E27FC236}">
                <a16:creationId xmlns:a16="http://schemas.microsoft.com/office/drawing/2014/main" id="{02CBC56B-548F-4E46-A020-D25961E2AFA6}"/>
              </a:ext>
            </a:extLst>
          </p:cNvPr>
          <p:cNvSpPr txBox="1"/>
          <p:nvPr/>
        </p:nvSpPr>
        <p:spPr>
          <a:xfrm>
            <a:off x="6668323" y="1930395"/>
            <a:ext cx="3686715" cy="400110"/>
          </a:xfrm>
          <a:prstGeom prst="rect">
            <a:avLst/>
          </a:prstGeom>
          <a:solidFill>
            <a:srgbClr val="5B9BD5">
              <a:lumMod val="75000"/>
            </a:srgbClr>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nl-BE" sz="2000" b="0" i="0" u="none" strike="noStrike" kern="0" cap="none" spc="0" normalizeH="0" baseline="0" noProof="0" dirty="0">
                <a:ln>
                  <a:noFill/>
                </a:ln>
                <a:solidFill>
                  <a:prstClr val="white"/>
                </a:solidFill>
                <a:effectLst/>
                <a:uLnTx/>
                <a:uFillTx/>
                <a:latin typeface="Calibri" panose="020F0502020204030204"/>
              </a:rPr>
              <a:t>Created object is passed in as this</a:t>
            </a:r>
          </a:p>
        </p:txBody>
      </p:sp>
    </p:spTree>
    <p:extLst>
      <p:ext uri="{BB962C8B-B14F-4D97-AF65-F5344CB8AC3E}">
        <p14:creationId xmlns:p14="http://schemas.microsoft.com/office/powerpoint/2010/main" val="30534690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2F5E94-51E4-4885-89C2-AD3E27B1EBE3}"/>
              </a:ext>
            </a:extLst>
          </p:cNvPr>
          <p:cNvSpPr>
            <a:spLocks noGrp="1"/>
          </p:cNvSpPr>
          <p:nvPr>
            <p:ph type="title"/>
          </p:nvPr>
        </p:nvSpPr>
        <p:spPr/>
        <p:txBody>
          <a:bodyPr/>
          <a:lstStyle/>
          <a:p>
            <a:r>
              <a:rPr lang="nl-BE" dirty="0">
                <a:solidFill>
                  <a:srgbClr val="0070C0"/>
                </a:solidFill>
                <a:latin typeface="Consolas" panose="020B0609020204030204" pitchFamily="49" charset="0"/>
              </a:rPr>
              <a:t>new()</a:t>
            </a:r>
            <a:endParaRPr lang="en-BE" dirty="0">
              <a:solidFill>
                <a:srgbClr val="0070C0"/>
              </a:solidFill>
              <a:latin typeface="Consolas" panose="020B0609020204030204" pitchFamily="49" charset="0"/>
            </a:endParaRPr>
          </a:p>
        </p:txBody>
      </p:sp>
      <p:sp>
        <p:nvSpPr>
          <p:cNvPr id="12" name="Rectangle 11">
            <a:extLst>
              <a:ext uri="{FF2B5EF4-FFF2-40B4-BE49-F238E27FC236}">
                <a16:creationId xmlns:a16="http://schemas.microsoft.com/office/drawing/2014/main" id="{A35DCD5F-4117-4792-88DA-E336DEC1DBEA}"/>
              </a:ext>
            </a:extLst>
          </p:cNvPr>
          <p:cNvSpPr/>
          <p:nvPr/>
        </p:nvSpPr>
        <p:spPr>
          <a:xfrm>
            <a:off x="333600" y="1320637"/>
            <a:ext cx="8299200" cy="2308324"/>
          </a:xfrm>
          <a:prstGeom prst="rect">
            <a:avLst/>
          </a:prstGeom>
        </p:spPr>
        <p:txBody>
          <a:bodyPr wrap="square">
            <a:spAutoFit/>
          </a:bodyPr>
          <a:lstStyle/>
          <a:p>
            <a:pPr defTabSz="914400"/>
            <a:r>
              <a:rPr lang="nl-BE" sz="2400" dirty="0">
                <a:solidFill>
                  <a:srgbClr val="0000FF"/>
                </a:solidFill>
                <a:latin typeface="Consolas" panose="020B0609020204030204" pitchFamily="49" charset="0"/>
              </a:rPr>
              <a:t>function</a:t>
            </a:r>
            <a:r>
              <a:rPr lang="nl-BE" sz="2400" dirty="0">
                <a:solidFill>
                  <a:srgbClr val="000000"/>
                </a:solidFill>
                <a:latin typeface="Consolas" panose="020B0609020204030204" pitchFamily="49" charset="0"/>
              </a:rPr>
              <a:t> </a:t>
            </a:r>
            <a:r>
              <a:rPr lang="nl-BE" sz="2400" dirty="0">
                <a:solidFill>
                  <a:srgbClr val="2B91AF"/>
                </a:solidFill>
                <a:latin typeface="Consolas" panose="020B0609020204030204" pitchFamily="49" charset="0"/>
              </a:rPr>
              <a:t>Course</a:t>
            </a:r>
            <a:r>
              <a:rPr lang="nl-BE" sz="2400" dirty="0">
                <a:solidFill>
                  <a:srgbClr val="000000"/>
                </a:solidFill>
                <a:latin typeface="Consolas" panose="020B0609020204030204" pitchFamily="49" charset="0"/>
              </a:rPr>
              <a:t>(title, teacher) {</a:t>
            </a:r>
          </a:p>
          <a:p>
            <a:pPr defTabSz="914400"/>
            <a:r>
              <a:rPr lang="nl-BE" sz="2400" dirty="0">
                <a:solidFill>
                  <a:srgbClr val="000000"/>
                </a:solidFill>
                <a:latin typeface="Consolas" panose="020B0609020204030204" pitchFamily="49" charset="0"/>
              </a:rPr>
              <a:t>    </a:t>
            </a:r>
            <a:r>
              <a:rPr lang="nl-BE" sz="2400" dirty="0">
                <a:solidFill>
                  <a:srgbClr val="0000FF"/>
                </a:solidFill>
                <a:latin typeface="Consolas" panose="020B0609020204030204" pitchFamily="49" charset="0"/>
              </a:rPr>
              <a:t>this</a:t>
            </a:r>
            <a:r>
              <a:rPr lang="nl-BE" sz="2400" dirty="0">
                <a:solidFill>
                  <a:srgbClr val="000000"/>
                </a:solidFill>
                <a:latin typeface="Consolas" panose="020B0609020204030204" pitchFamily="49" charset="0"/>
              </a:rPr>
              <a:t>.title = title;</a:t>
            </a:r>
          </a:p>
          <a:p>
            <a:pPr defTabSz="914400"/>
            <a:r>
              <a:rPr lang="nl-BE" sz="2400" dirty="0">
                <a:solidFill>
                  <a:srgbClr val="000000"/>
                </a:solidFill>
                <a:latin typeface="Consolas" panose="020B0609020204030204" pitchFamily="49" charset="0"/>
              </a:rPr>
              <a:t>    </a:t>
            </a:r>
            <a:r>
              <a:rPr lang="nl-BE" sz="2400" dirty="0">
                <a:solidFill>
                  <a:srgbClr val="0000FF"/>
                </a:solidFill>
                <a:latin typeface="Consolas" panose="020B0609020204030204" pitchFamily="49" charset="0"/>
              </a:rPr>
              <a:t>this</a:t>
            </a:r>
            <a:r>
              <a:rPr lang="nl-BE" sz="2400" dirty="0">
                <a:solidFill>
                  <a:srgbClr val="000000"/>
                </a:solidFill>
                <a:latin typeface="Consolas" panose="020B0609020204030204" pitchFamily="49" charset="0"/>
              </a:rPr>
              <a:t>.teacher = teacher;</a:t>
            </a:r>
          </a:p>
          <a:p>
            <a:pPr defTabSz="914400"/>
            <a:r>
              <a:rPr lang="nl-BE" sz="2400" dirty="0">
                <a:solidFill>
                  <a:srgbClr val="000000"/>
                </a:solidFill>
                <a:latin typeface="Consolas" panose="020B0609020204030204" pitchFamily="49" charset="0"/>
              </a:rPr>
              <a:t>}</a:t>
            </a:r>
          </a:p>
          <a:p>
            <a:pPr defTabSz="914400"/>
            <a:endParaRPr lang="nl-BE" sz="2400" dirty="0">
              <a:solidFill>
                <a:srgbClr val="000000"/>
              </a:solidFill>
              <a:latin typeface="Consolas" panose="020B0609020204030204" pitchFamily="49" charset="0"/>
            </a:endParaRPr>
          </a:p>
          <a:p>
            <a:pPr defTabSz="914400"/>
            <a:r>
              <a:rPr lang="en-US" sz="2400" dirty="0">
                <a:solidFill>
                  <a:srgbClr val="0000FF"/>
                </a:solidFill>
                <a:latin typeface="Consolas" panose="020B0609020204030204" pitchFamily="49" charset="0"/>
              </a:rPr>
              <a:t>const</a:t>
            </a:r>
            <a:r>
              <a:rPr lang="en-US" sz="2400" dirty="0">
                <a:solidFill>
                  <a:srgbClr val="000000"/>
                </a:solidFill>
                <a:latin typeface="Consolas" panose="020B0609020204030204" pitchFamily="49" charset="0"/>
              </a:rPr>
              <a:t> c = new Course(</a:t>
            </a:r>
            <a:r>
              <a:rPr lang="en-US" sz="2400" dirty="0">
                <a:solidFill>
                  <a:srgbClr val="A31515"/>
                </a:solidFill>
                <a:latin typeface="Consolas" panose="020B0609020204030204" pitchFamily="49" charset="0"/>
              </a:rPr>
              <a:t>"JavaScript"</a:t>
            </a:r>
            <a:r>
              <a:rPr lang="en-US" sz="2400" dirty="0">
                <a:solidFill>
                  <a:srgbClr val="000000"/>
                </a:solidFill>
                <a:latin typeface="Consolas" panose="020B0609020204030204" pitchFamily="49" charset="0"/>
              </a:rPr>
              <a:t>, </a:t>
            </a:r>
            <a:r>
              <a:rPr lang="en-US" sz="2400" dirty="0">
                <a:solidFill>
                  <a:srgbClr val="A31515"/>
                </a:solidFill>
                <a:latin typeface="Consolas" panose="020B0609020204030204" pitchFamily="49" charset="0"/>
              </a:rPr>
              <a:t>"Kevin"</a:t>
            </a:r>
            <a:r>
              <a:rPr lang="en-US" sz="2400" dirty="0">
                <a:solidFill>
                  <a:srgbClr val="000000"/>
                </a:solidFill>
                <a:latin typeface="Consolas" panose="020B0609020204030204" pitchFamily="49" charset="0"/>
              </a:rPr>
              <a:t>);</a:t>
            </a:r>
            <a:endParaRPr lang="nl-BE" sz="2400" dirty="0">
              <a:solidFill>
                <a:prstClr val="black"/>
              </a:solidFill>
              <a:latin typeface="Calibri" panose="020F0502020204030204"/>
            </a:endParaRPr>
          </a:p>
        </p:txBody>
      </p:sp>
      <p:sp>
        <p:nvSpPr>
          <p:cNvPr id="13" name="Line Callout 3 4">
            <a:extLst>
              <a:ext uri="{FF2B5EF4-FFF2-40B4-BE49-F238E27FC236}">
                <a16:creationId xmlns:a16="http://schemas.microsoft.com/office/drawing/2014/main" id="{FFCDA771-B098-4A79-8368-5070CD30A660}"/>
              </a:ext>
            </a:extLst>
          </p:cNvPr>
          <p:cNvSpPr/>
          <p:nvPr/>
        </p:nvSpPr>
        <p:spPr>
          <a:xfrm>
            <a:off x="2059200" y="3132000"/>
            <a:ext cx="5766532" cy="583200"/>
          </a:xfrm>
          <a:prstGeom prst="borderCallout3">
            <a:avLst>
              <a:gd name="adj1" fmla="val 48646"/>
              <a:gd name="adj2" fmla="val 99902"/>
              <a:gd name="adj3" fmla="val 52083"/>
              <a:gd name="adj4" fmla="val 130236"/>
              <a:gd name="adj5" fmla="val -318519"/>
              <a:gd name="adj6" fmla="val 130489"/>
              <a:gd name="adj7" fmla="val -317901"/>
              <a:gd name="adj8" fmla="val 5194"/>
            </a:avLst>
          </a:prstGeom>
          <a:noFill/>
          <a:ln w="28575"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B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4" name="Straight Connector 13">
            <a:extLst>
              <a:ext uri="{FF2B5EF4-FFF2-40B4-BE49-F238E27FC236}">
                <a16:creationId xmlns:a16="http://schemas.microsoft.com/office/drawing/2014/main" id="{C8D08ADD-50A8-4623-92C6-E940B0382849}"/>
              </a:ext>
            </a:extLst>
          </p:cNvPr>
          <p:cNvCxnSpPr/>
          <p:nvPr/>
        </p:nvCxnSpPr>
        <p:spPr>
          <a:xfrm>
            <a:off x="2368800" y="1260000"/>
            <a:ext cx="0" cy="208800"/>
          </a:xfrm>
          <a:prstGeom prst="line">
            <a:avLst/>
          </a:prstGeom>
          <a:noFill/>
          <a:ln w="28575" cap="flat" cmpd="sng" algn="ctr">
            <a:solidFill>
              <a:srgbClr val="5B9BD5">
                <a:lumMod val="75000"/>
              </a:srgbClr>
            </a:solidFill>
            <a:prstDash val="solid"/>
            <a:miter lim="800000"/>
          </a:ln>
          <a:effectLst/>
        </p:spPr>
      </p:cxnSp>
      <p:sp>
        <p:nvSpPr>
          <p:cNvPr id="15" name="TextBox 14">
            <a:extLst>
              <a:ext uri="{FF2B5EF4-FFF2-40B4-BE49-F238E27FC236}">
                <a16:creationId xmlns:a16="http://schemas.microsoft.com/office/drawing/2014/main" id="{02CBC56B-548F-4E46-A020-D25961E2AFA6}"/>
              </a:ext>
            </a:extLst>
          </p:cNvPr>
          <p:cNvSpPr txBox="1"/>
          <p:nvPr/>
        </p:nvSpPr>
        <p:spPr>
          <a:xfrm>
            <a:off x="6668323" y="1930395"/>
            <a:ext cx="3686715" cy="400110"/>
          </a:xfrm>
          <a:prstGeom prst="rect">
            <a:avLst/>
          </a:prstGeom>
          <a:solidFill>
            <a:srgbClr val="5B9BD5">
              <a:lumMod val="75000"/>
            </a:srgbClr>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nl-BE" sz="2000" b="0" i="0" u="none" strike="noStrike" kern="0" cap="none" spc="0" normalizeH="0" baseline="0" noProof="0" dirty="0">
                <a:ln>
                  <a:noFill/>
                </a:ln>
                <a:solidFill>
                  <a:prstClr val="white"/>
                </a:solidFill>
                <a:effectLst/>
                <a:uLnTx/>
                <a:uFillTx/>
                <a:latin typeface="Calibri" panose="020F0502020204030204"/>
              </a:rPr>
              <a:t>Created object is passed in as this</a:t>
            </a:r>
          </a:p>
        </p:txBody>
      </p:sp>
      <p:cxnSp>
        <p:nvCxnSpPr>
          <p:cNvPr id="16" name="Straight Arrow Connector 15">
            <a:extLst>
              <a:ext uri="{FF2B5EF4-FFF2-40B4-BE49-F238E27FC236}">
                <a16:creationId xmlns:a16="http://schemas.microsoft.com/office/drawing/2014/main" id="{3C1E28B6-AAC7-45CE-A639-ECA8E9E10495}"/>
              </a:ext>
            </a:extLst>
          </p:cNvPr>
          <p:cNvCxnSpPr/>
          <p:nvPr/>
        </p:nvCxnSpPr>
        <p:spPr>
          <a:xfrm>
            <a:off x="1526400" y="2714400"/>
            <a:ext cx="7200" cy="511200"/>
          </a:xfrm>
          <a:prstGeom prst="straightConnector1">
            <a:avLst/>
          </a:prstGeom>
          <a:noFill/>
          <a:ln w="28575" cap="flat" cmpd="sng" algn="ctr">
            <a:solidFill>
              <a:srgbClr val="5B9BD5">
                <a:lumMod val="75000"/>
              </a:srgbClr>
            </a:solidFill>
            <a:prstDash val="solid"/>
            <a:miter lim="800000"/>
            <a:tailEnd type="triangle"/>
          </a:ln>
          <a:effectLst/>
        </p:spPr>
      </p:cxnSp>
      <p:sp>
        <p:nvSpPr>
          <p:cNvPr id="17" name="TextBox 16">
            <a:extLst>
              <a:ext uri="{FF2B5EF4-FFF2-40B4-BE49-F238E27FC236}">
                <a16:creationId xmlns:a16="http://schemas.microsoft.com/office/drawing/2014/main" id="{AB9EFA5C-91BE-40CB-A3C9-72F5C2C62D27}"/>
              </a:ext>
            </a:extLst>
          </p:cNvPr>
          <p:cNvSpPr txBox="1"/>
          <p:nvPr/>
        </p:nvSpPr>
        <p:spPr>
          <a:xfrm>
            <a:off x="858000" y="2528584"/>
            <a:ext cx="8174161" cy="400110"/>
          </a:xfrm>
          <a:prstGeom prst="rect">
            <a:avLst/>
          </a:prstGeom>
          <a:solidFill>
            <a:srgbClr val="5B9BD5">
              <a:lumMod val="75000"/>
            </a:srgbClr>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nl-BE" sz="2000" b="0" i="0" u="none" strike="noStrike" kern="0" cap="none" spc="0" normalizeH="0" baseline="0" noProof="0" dirty="0">
                <a:ln>
                  <a:noFill/>
                </a:ln>
                <a:solidFill>
                  <a:prstClr val="white"/>
                </a:solidFill>
                <a:effectLst/>
                <a:uLnTx/>
                <a:uFillTx/>
                <a:latin typeface="Calibri" panose="020F0502020204030204"/>
              </a:rPr>
              <a:t>The created object is returned since the constructor doesn’t return an object</a:t>
            </a:r>
          </a:p>
        </p:txBody>
      </p:sp>
    </p:spTree>
    <p:extLst>
      <p:ext uri="{BB962C8B-B14F-4D97-AF65-F5344CB8AC3E}">
        <p14:creationId xmlns:p14="http://schemas.microsoft.com/office/powerpoint/2010/main" val="234464552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2F5E94-51E4-4885-89C2-AD3E27B1EBE3}"/>
              </a:ext>
            </a:extLst>
          </p:cNvPr>
          <p:cNvSpPr>
            <a:spLocks noGrp="1"/>
          </p:cNvSpPr>
          <p:nvPr>
            <p:ph type="title"/>
          </p:nvPr>
        </p:nvSpPr>
        <p:spPr/>
        <p:txBody>
          <a:bodyPr/>
          <a:lstStyle/>
          <a:p>
            <a:r>
              <a:rPr lang="nl-BE" dirty="0">
                <a:solidFill>
                  <a:srgbClr val="0070C0"/>
                </a:solidFill>
                <a:latin typeface="Consolas" panose="020B0609020204030204" pitchFamily="49" charset="0"/>
              </a:rPr>
              <a:t>new()</a:t>
            </a:r>
            <a:endParaRPr lang="en-BE" dirty="0">
              <a:solidFill>
                <a:srgbClr val="0070C0"/>
              </a:solidFill>
              <a:latin typeface="Consolas" panose="020B0609020204030204" pitchFamily="49" charset="0"/>
            </a:endParaRPr>
          </a:p>
        </p:txBody>
      </p:sp>
      <p:sp>
        <p:nvSpPr>
          <p:cNvPr id="12" name="Rectangle 11">
            <a:extLst>
              <a:ext uri="{FF2B5EF4-FFF2-40B4-BE49-F238E27FC236}">
                <a16:creationId xmlns:a16="http://schemas.microsoft.com/office/drawing/2014/main" id="{A35DCD5F-4117-4792-88DA-E336DEC1DBEA}"/>
              </a:ext>
            </a:extLst>
          </p:cNvPr>
          <p:cNvSpPr/>
          <p:nvPr/>
        </p:nvSpPr>
        <p:spPr>
          <a:xfrm>
            <a:off x="333600" y="1320637"/>
            <a:ext cx="8299200" cy="2308324"/>
          </a:xfrm>
          <a:prstGeom prst="rect">
            <a:avLst/>
          </a:prstGeom>
        </p:spPr>
        <p:txBody>
          <a:bodyPr wrap="square">
            <a:spAutoFit/>
          </a:bodyPr>
          <a:lstStyle/>
          <a:p>
            <a:pPr defTabSz="914400"/>
            <a:r>
              <a:rPr lang="nl-BE" sz="2400" dirty="0">
                <a:solidFill>
                  <a:srgbClr val="0000FF"/>
                </a:solidFill>
                <a:latin typeface="Consolas" panose="020B0609020204030204" pitchFamily="49" charset="0"/>
              </a:rPr>
              <a:t>function</a:t>
            </a:r>
            <a:r>
              <a:rPr lang="nl-BE" sz="2400" dirty="0">
                <a:solidFill>
                  <a:srgbClr val="000000"/>
                </a:solidFill>
                <a:latin typeface="Consolas" panose="020B0609020204030204" pitchFamily="49" charset="0"/>
              </a:rPr>
              <a:t> </a:t>
            </a:r>
            <a:r>
              <a:rPr lang="nl-BE" sz="2400" dirty="0">
                <a:solidFill>
                  <a:srgbClr val="2B91AF"/>
                </a:solidFill>
                <a:latin typeface="Consolas" panose="020B0609020204030204" pitchFamily="49" charset="0"/>
              </a:rPr>
              <a:t>Course</a:t>
            </a:r>
            <a:r>
              <a:rPr lang="nl-BE" sz="2400" dirty="0">
                <a:solidFill>
                  <a:srgbClr val="000000"/>
                </a:solidFill>
                <a:latin typeface="Consolas" panose="020B0609020204030204" pitchFamily="49" charset="0"/>
              </a:rPr>
              <a:t>(title, teacher) {</a:t>
            </a:r>
          </a:p>
          <a:p>
            <a:pPr defTabSz="914400"/>
            <a:r>
              <a:rPr lang="nl-BE" sz="2400" dirty="0">
                <a:solidFill>
                  <a:srgbClr val="000000"/>
                </a:solidFill>
                <a:latin typeface="Consolas" panose="020B0609020204030204" pitchFamily="49" charset="0"/>
              </a:rPr>
              <a:t>    </a:t>
            </a:r>
            <a:r>
              <a:rPr lang="nl-BE" sz="2400" dirty="0">
                <a:solidFill>
                  <a:srgbClr val="0000FF"/>
                </a:solidFill>
                <a:latin typeface="Consolas" panose="020B0609020204030204" pitchFamily="49" charset="0"/>
              </a:rPr>
              <a:t>this</a:t>
            </a:r>
            <a:r>
              <a:rPr lang="nl-BE" sz="2400" dirty="0">
                <a:solidFill>
                  <a:srgbClr val="000000"/>
                </a:solidFill>
                <a:latin typeface="Consolas" panose="020B0609020204030204" pitchFamily="49" charset="0"/>
              </a:rPr>
              <a:t>.title = title;</a:t>
            </a:r>
          </a:p>
          <a:p>
            <a:pPr defTabSz="914400"/>
            <a:r>
              <a:rPr lang="nl-BE" sz="2400" dirty="0">
                <a:solidFill>
                  <a:srgbClr val="000000"/>
                </a:solidFill>
                <a:latin typeface="Consolas" panose="020B0609020204030204" pitchFamily="49" charset="0"/>
              </a:rPr>
              <a:t>    </a:t>
            </a:r>
            <a:r>
              <a:rPr lang="nl-BE" sz="2400" dirty="0">
                <a:solidFill>
                  <a:srgbClr val="0000FF"/>
                </a:solidFill>
                <a:latin typeface="Consolas" panose="020B0609020204030204" pitchFamily="49" charset="0"/>
              </a:rPr>
              <a:t>this</a:t>
            </a:r>
            <a:r>
              <a:rPr lang="nl-BE" sz="2400" dirty="0">
                <a:solidFill>
                  <a:srgbClr val="000000"/>
                </a:solidFill>
                <a:latin typeface="Consolas" panose="020B0609020204030204" pitchFamily="49" charset="0"/>
              </a:rPr>
              <a:t>.teacher = teacher;</a:t>
            </a:r>
          </a:p>
          <a:p>
            <a:pPr defTabSz="914400"/>
            <a:r>
              <a:rPr lang="nl-BE" sz="2400" dirty="0">
                <a:solidFill>
                  <a:srgbClr val="000000"/>
                </a:solidFill>
                <a:latin typeface="Consolas" panose="020B0609020204030204" pitchFamily="49" charset="0"/>
              </a:rPr>
              <a:t>}</a:t>
            </a:r>
          </a:p>
          <a:p>
            <a:pPr defTabSz="914400"/>
            <a:endParaRPr lang="nl-BE" sz="2400" dirty="0">
              <a:solidFill>
                <a:srgbClr val="000000"/>
              </a:solidFill>
              <a:latin typeface="Consolas" panose="020B0609020204030204" pitchFamily="49" charset="0"/>
            </a:endParaRPr>
          </a:p>
          <a:p>
            <a:pPr defTabSz="914400"/>
            <a:r>
              <a:rPr lang="en-US" sz="2400" dirty="0">
                <a:solidFill>
                  <a:srgbClr val="0000FF"/>
                </a:solidFill>
                <a:latin typeface="Consolas" panose="020B0609020204030204" pitchFamily="49" charset="0"/>
              </a:rPr>
              <a:t>const</a:t>
            </a:r>
            <a:r>
              <a:rPr lang="en-US" sz="2400" dirty="0">
                <a:solidFill>
                  <a:srgbClr val="000000"/>
                </a:solidFill>
                <a:latin typeface="Consolas" panose="020B0609020204030204" pitchFamily="49" charset="0"/>
              </a:rPr>
              <a:t> c = new Course(</a:t>
            </a:r>
            <a:r>
              <a:rPr lang="en-US" sz="2400" dirty="0">
                <a:solidFill>
                  <a:srgbClr val="A31515"/>
                </a:solidFill>
                <a:latin typeface="Consolas" panose="020B0609020204030204" pitchFamily="49" charset="0"/>
              </a:rPr>
              <a:t>"JavaScript"</a:t>
            </a:r>
            <a:r>
              <a:rPr lang="en-US" sz="2400" dirty="0">
                <a:solidFill>
                  <a:srgbClr val="000000"/>
                </a:solidFill>
                <a:latin typeface="Consolas" panose="020B0609020204030204" pitchFamily="49" charset="0"/>
              </a:rPr>
              <a:t>, </a:t>
            </a:r>
            <a:r>
              <a:rPr lang="en-US" sz="2400" dirty="0">
                <a:solidFill>
                  <a:srgbClr val="A31515"/>
                </a:solidFill>
                <a:latin typeface="Consolas" panose="020B0609020204030204" pitchFamily="49" charset="0"/>
              </a:rPr>
              <a:t>"Kevin"</a:t>
            </a:r>
            <a:r>
              <a:rPr lang="en-US" sz="2400" dirty="0">
                <a:solidFill>
                  <a:srgbClr val="000000"/>
                </a:solidFill>
                <a:latin typeface="Consolas" panose="020B0609020204030204" pitchFamily="49" charset="0"/>
              </a:rPr>
              <a:t>);</a:t>
            </a:r>
            <a:endParaRPr lang="nl-BE" sz="2400" dirty="0">
              <a:solidFill>
                <a:prstClr val="black"/>
              </a:solidFill>
              <a:latin typeface="Calibri" panose="020F0502020204030204"/>
            </a:endParaRPr>
          </a:p>
        </p:txBody>
      </p:sp>
      <p:sp>
        <p:nvSpPr>
          <p:cNvPr id="13" name="Line Callout 3 4">
            <a:extLst>
              <a:ext uri="{FF2B5EF4-FFF2-40B4-BE49-F238E27FC236}">
                <a16:creationId xmlns:a16="http://schemas.microsoft.com/office/drawing/2014/main" id="{FFCDA771-B098-4A79-8368-5070CD30A660}"/>
              </a:ext>
            </a:extLst>
          </p:cNvPr>
          <p:cNvSpPr/>
          <p:nvPr/>
        </p:nvSpPr>
        <p:spPr>
          <a:xfrm>
            <a:off x="2059200" y="3132000"/>
            <a:ext cx="5766532" cy="583200"/>
          </a:xfrm>
          <a:prstGeom prst="borderCallout3">
            <a:avLst>
              <a:gd name="adj1" fmla="val 48646"/>
              <a:gd name="adj2" fmla="val 99902"/>
              <a:gd name="adj3" fmla="val 52083"/>
              <a:gd name="adj4" fmla="val 130236"/>
              <a:gd name="adj5" fmla="val -318519"/>
              <a:gd name="adj6" fmla="val 130489"/>
              <a:gd name="adj7" fmla="val -317901"/>
              <a:gd name="adj8" fmla="val 5194"/>
            </a:avLst>
          </a:prstGeom>
          <a:noFill/>
          <a:ln w="28575"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B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4" name="Straight Connector 13">
            <a:extLst>
              <a:ext uri="{FF2B5EF4-FFF2-40B4-BE49-F238E27FC236}">
                <a16:creationId xmlns:a16="http://schemas.microsoft.com/office/drawing/2014/main" id="{C8D08ADD-50A8-4623-92C6-E940B0382849}"/>
              </a:ext>
            </a:extLst>
          </p:cNvPr>
          <p:cNvCxnSpPr/>
          <p:nvPr/>
        </p:nvCxnSpPr>
        <p:spPr>
          <a:xfrm>
            <a:off x="2368800" y="1260000"/>
            <a:ext cx="0" cy="208800"/>
          </a:xfrm>
          <a:prstGeom prst="line">
            <a:avLst/>
          </a:prstGeom>
          <a:noFill/>
          <a:ln w="28575" cap="flat" cmpd="sng" algn="ctr">
            <a:solidFill>
              <a:srgbClr val="5B9BD5">
                <a:lumMod val="75000"/>
              </a:srgbClr>
            </a:solidFill>
            <a:prstDash val="solid"/>
            <a:miter lim="800000"/>
          </a:ln>
          <a:effectLst/>
        </p:spPr>
      </p:cxnSp>
      <p:sp>
        <p:nvSpPr>
          <p:cNvPr id="15" name="TextBox 14">
            <a:extLst>
              <a:ext uri="{FF2B5EF4-FFF2-40B4-BE49-F238E27FC236}">
                <a16:creationId xmlns:a16="http://schemas.microsoft.com/office/drawing/2014/main" id="{02CBC56B-548F-4E46-A020-D25961E2AFA6}"/>
              </a:ext>
            </a:extLst>
          </p:cNvPr>
          <p:cNvSpPr txBox="1"/>
          <p:nvPr/>
        </p:nvSpPr>
        <p:spPr>
          <a:xfrm>
            <a:off x="6668323" y="1930395"/>
            <a:ext cx="3686715" cy="400110"/>
          </a:xfrm>
          <a:prstGeom prst="rect">
            <a:avLst/>
          </a:prstGeom>
          <a:solidFill>
            <a:srgbClr val="5B9BD5">
              <a:lumMod val="75000"/>
            </a:srgbClr>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nl-BE" sz="2000" b="0" i="0" u="none" strike="noStrike" kern="0" cap="none" spc="0" normalizeH="0" baseline="0" noProof="0" dirty="0">
                <a:ln>
                  <a:noFill/>
                </a:ln>
                <a:solidFill>
                  <a:prstClr val="white"/>
                </a:solidFill>
                <a:effectLst/>
                <a:uLnTx/>
                <a:uFillTx/>
                <a:latin typeface="Calibri" panose="020F0502020204030204"/>
              </a:rPr>
              <a:t>Created object is passed in as this</a:t>
            </a:r>
          </a:p>
        </p:txBody>
      </p:sp>
      <p:cxnSp>
        <p:nvCxnSpPr>
          <p:cNvPr id="16" name="Straight Arrow Connector 15">
            <a:extLst>
              <a:ext uri="{FF2B5EF4-FFF2-40B4-BE49-F238E27FC236}">
                <a16:creationId xmlns:a16="http://schemas.microsoft.com/office/drawing/2014/main" id="{3C1E28B6-AAC7-45CE-A639-ECA8E9E10495}"/>
              </a:ext>
            </a:extLst>
          </p:cNvPr>
          <p:cNvCxnSpPr/>
          <p:nvPr/>
        </p:nvCxnSpPr>
        <p:spPr>
          <a:xfrm>
            <a:off x="1526400" y="2714400"/>
            <a:ext cx="7200" cy="511200"/>
          </a:xfrm>
          <a:prstGeom prst="straightConnector1">
            <a:avLst/>
          </a:prstGeom>
          <a:noFill/>
          <a:ln w="28575" cap="flat" cmpd="sng" algn="ctr">
            <a:solidFill>
              <a:srgbClr val="5B9BD5">
                <a:lumMod val="75000"/>
              </a:srgbClr>
            </a:solidFill>
            <a:prstDash val="solid"/>
            <a:miter lim="800000"/>
            <a:tailEnd type="triangle"/>
          </a:ln>
          <a:effectLst/>
        </p:spPr>
      </p:cxnSp>
      <p:sp>
        <p:nvSpPr>
          <p:cNvPr id="17" name="TextBox 16">
            <a:extLst>
              <a:ext uri="{FF2B5EF4-FFF2-40B4-BE49-F238E27FC236}">
                <a16:creationId xmlns:a16="http://schemas.microsoft.com/office/drawing/2014/main" id="{AB9EFA5C-91BE-40CB-A3C9-72F5C2C62D27}"/>
              </a:ext>
            </a:extLst>
          </p:cNvPr>
          <p:cNvSpPr txBox="1"/>
          <p:nvPr/>
        </p:nvSpPr>
        <p:spPr>
          <a:xfrm>
            <a:off x="858000" y="2528584"/>
            <a:ext cx="8174161" cy="400110"/>
          </a:xfrm>
          <a:prstGeom prst="rect">
            <a:avLst/>
          </a:prstGeom>
          <a:solidFill>
            <a:srgbClr val="5B9BD5">
              <a:lumMod val="75000"/>
            </a:srgbClr>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nl-BE" sz="2000" b="0" i="0" u="none" strike="noStrike" kern="0" cap="none" spc="0" normalizeH="0" baseline="0" noProof="0" dirty="0">
                <a:ln>
                  <a:noFill/>
                </a:ln>
                <a:solidFill>
                  <a:prstClr val="white"/>
                </a:solidFill>
                <a:effectLst/>
                <a:uLnTx/>
                <a:uFillTx/>
                <a:latin typeface="Calibri" panose="020F0502020204030204"/>
              </a:rPr>
              <a:t>The created object is returned since the constructor doesn’t return an object</a:t>
            </a:r>
          </a:p>
        </p:txBody>
      </p:sp>
      <p:pic>
        <p:nvPicPr>
          <p:cNvPr id="1026" name="Picture 2" descr="Image result for thinking  png">
            <a:extLst>
              <a:ext uri="{FF2B5EF4-FFF2-40B4-BE49-F238E27FC236}">
                <a16:creationId xmlns:a16="http://schemas.microsoft.com/office/drawing/2014/main" id="{1872327D-E0A3-4C5D-BEC5-998A635EE0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764326" y="4097327"/>
            <a:ext cx="1524148" cy="1919298"/>
          </a:xfrm>
          <a:prstGeom prst="rect">
            <a:avLst/>
          </a:prstGeom>
          <a:noFill/>
          <a:extLst>
            <a:ext uri="{909E8E84-426E-40DD-AFC4-6F175D3DCCD1}">
              <a14:hiddenFill xmlns:a14="http://schemas.microsoft.com/office/drawing/2010/main">
                <a:solidFill>
                  <a:srgbClr val="FFFFFF"/>
                </a:solidFill>
              </a14:hiddenFill>
            </a:ext>
          </a:extLst>
        </p:spPr>
      </p:pic>
      <p:sp>
        <p:nvSpPr>
          <p:cNvPr id="3" name="Thought Bubble: Cloud 2">
            <a:extLst>
              <a:ext uri="{FF2B5EF4-FFF2-40B4-BE49-F238E27FC236}">
                <a16:creationId xmlns:a16="http://schemas.microsoft.com/office/drawing/2014/main" id="{2EC3B6E2-9ADE-4296-B479-6224AAFEE543}"/>
              </a:ext>
            </a:extLst>
          </p:cNvPr>
          <p:cNvSpPr/>
          <p:nvPr/>
        </p:nvSpPr>
        <p:spPr>
          <a:xfrm>
            <a:off x="1144289" y="3225600"/>
            <a:ext cx="1545833" cy="920306"/>
          </a:xfrm>
          <a:prstGeom prst="cloudCallou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nl-BE" dirty="0"/>
              <a:t>Really?</a:t>
            </a:r>
            <a:endParaRPr lang="en-BE" dirty="0"/>
          </a:p>
        </p:txBody>
      </p:sp>
    </p:spTree>
    <p:extLst>
      <p:ext uri="{BB962C8B-B14F-4D97-AF65-F5344CB8AC3E}">
        <p14:creationId xmlns:p14="http://schemas.microsoft.com/office/powerpoint/2010/main" val="313484000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0E0C2F-32A0-4EC0-8F67-C6A1C3502111}"/>
              </a:ext>
            </a:extLst>
          </p:cNvPr>
          <p:cNvSpPr>
            <a:spLocks noGrp="1"/>
          </p:cNvSpPr>
          <p:nvPr>
            <p:ph type="title"/>
          </p:nvPr>
        </p:nvSpPr>
        <p:spPr/>
        <p:txBody>
          <a:bodyPr/>
          <a:lstStyle/>
          <a:p>
            <a:r>
              <a:rPr lang="nl-BE" dirty="0"/>
              <a:t>classes</a:t>
            </a:r>
            <a:endParaRPr lang="en-BE" dirty="0"/>
          </a:p>
        </p:txBody>
      </p:sp>
      <p:sp>
        <p:nvSpPr>
          <p:cNvPr id="4" name="Rectangle 3">
            <a:extLst>
              <a:ext uri="{FF2B5EF4-FFF2-40B4-BE49-F238E27FC236}">
                <a16:creationId xmlns:a16="http://schemas.microsoft.com/office/drawing/2014/main" id="{1E44CFE8-4F3D-456F-BED3-76AA672884C9}"/>
              </a:ext>
            </a:extLst>
          </p:cNvPr>
          <p:cNvSpPr/>
          <p:nvPr/>
        </p:nvSpPr>
        <p:spPr>
          <a:xfrm>
            <a:off x="3524075" y="2315814"/>
            <a:ext cx="5343525" cy="1384995"/>
          </a:xfrm>
          <a:prstGeom prst="rect">
            <a:avLst/>
          </a:prstGeom>
        </p:spPr>
        <p:txBody>
          <a:bodyPr>
            <a:spAutoFit/>
          </a:bodyPr>
          <a:lstStyle/>
          <a:p>
            <a:r>
              <a:rPr lang="nl-BE" sz="2800" dirty="0">
                <a:solidFill>
                  <a:srgbClr val="0000FF"/>
                </a:solidFill>
                <a:latin typeface="Consolas" panose="020B0609020204030204" pitchFamily="49" charset="0"/>
              </a:rPr>
              <a:t>class</a:t>
            </a:r>
            <a:r>
              <a:rPr lang="nl-BE" sz="2800" dirty="0">
                <a:solidFill>
                  <a:srgbClr val="000000"/>
                </a:solidFill>
                <a:latin typeface="Consolas" panose="020B0609020204030204" pitchFamily="49" charset="0"/>
              </a:rPr>
              <a:t> Course{</a:t>
            </a:r>
          </a:p>
          <a:p>
            <a:r>
              <a:rPr lang="nl-BE" sz="2800" dirty="0">
                <a:solidFill>
                  <a:srgbClr val="000000"/>
                </a:solidFill>
                <a:latin typeface="Consolas" panose="020B0609020204030204" pitchFamily="49" charset="0"/>
              </a:rPr>
              <a:t>	</a:t>
            </a:r>
          </a:p>
          <a:p>
            <a:r>
              <a:rPr lang="nl-BE" sz="2800" dirty="0">
                <a:solidFill>
                  <a:srgbClr val="000000"/>
                </a:solidFill>
                <a:latin typeface="Consolas" panose="020B0609020204030204" pitchFamily="49" charset="0"/>
              </a:rPr>
              <a:t>}</a:t>
            </a:r>
          </a:p>
        </p:txBody>
      </p:sp>
    </p:spTree>
    <p:extLst>
      <p:ext uri="{BB962C8B-B14F-4D97-AF65-F5344CB8AC3E}">
        <p14:creationId xmlns:p14="http://schemas.microsoft.com/office/powerpoint/2010/main" val="40264654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07EE67-9F2F-42E2-A5E1-9605ABFC5D9A}"/>
              </a:ext>
            </a:extLst>
          </p:cNvPr>
          <p:cNvSpPr>
            <a:spLocks noGrp="1"/>
          </p:cNvSpPr>
          <p:nvPr>
            <p:ph type="title"/>
          </p:nvPr>
        </p:nvSpPr>
        <p:spPr/>
        <p:txBody>
          <a:bodyPr/>
          <a:lstStyle/>
          <a:p>
            <a:r>
              <a:rPr lang="nl-BE" dirty="0"/>
              <a:t>classes</a:t>
            </a:r>
            <a:endParaRPr lang="en-BE" dirty="0"/>
          </a:p>
        </p:txBody>
      </p:sp>
      <p:sp>
        <p:nvSpPr>
          <p:cNvPr id="5" name="Rectangle 4">
            <a:extLst>
              <a:ext uri="{FF2B5EF4-FFF2-40B4-BE49-F238E27FC236}">
                <a16:creationId xmlns:a16="http://schemas.microsoft.com/office/drawing/2014/main" id="{193BF2C3-D272-4ABC-9839-01F44CDF34A7}"/>
              </a:ext>
            </a:extLst>
          </p:cNvPr>
          <p:cNvSpPr/>
          <p:nvPr/>
        </p:nvSpPr>
        <p:spPr>
          <a:xfrm>
            <a:off x="2534355" y="1731039"/>
            <a:ext cx="9115777" cy="2554545"/>
          </a:xfrm>
          <a:prstGeom prst="rect">
            <a:avLst/>
          </a:prstGeom>
        </p:spPr>
        <p:txBody>
          <a:bodyPr wrap="square">
            <a:spAutoFit/>
          </a:bodyPr>
          <a:lstStyle/>
          <a:p>
            <a:r>
              <a:rPr lang="en-US" sz="2000" dirty="0">
                <a:solidFill>
                  <a:srgbClr val="0000FF"/>
                </a:solidFill>
                <a:latin typeface="Consolas" panose="020B0609020204030204" pitchFamily="49" charset="0"/>
              </a:rPr>
              <a:t>class</a:t>
            </a:r>
            <a:r>
              <a:rPr lang="en-US" sz="2000" dirty="0">
                <a:solidFill>
                  <a:srgbClr val="000000"/>
                </a:solidFill>
                <a:latin typeface="Consolas" panose="020B0609020204030204" pitchFamily="49" charset="0"/>
              </a:rPr>
              <a:t> Course{</a:t>
            </a:r>
          </a:p>
          <a:p>
            <a:r>
              <a:rPr lang="en-US" sz="2000" dirty="0">
                <a:solidFill>
                  <a:srgbClr val="000000"/>
                </a:solidFill>
                <a:latin typeface="Consolas" panose="020B0609020204030204" pitchFamily="49" charset="0"/>
              </a:rPr>
              <a:t>	</a:t>
            </a:r>
            <a:r>
              <a:rPr lang="en-US" sz="2000" dirty="0">
                <a:solidFill>
                  <a:srgbClr val="0000FF"/>
                </a:solidFill>
                <a:latin typeface="Consolas" panose="020B0609020204030204" pitchFamily="49" charset="0"/>
              </a:rPr>
              <a:t>constructor</a:t>
            </a:r>
            <a:r>
              <a:rPr lang="en-US" sz="2000" dirty="0">
                <a:solidFill>
                  <a:srgbClr val="000000"/>
                </a:solidFill>
                <a:latin typeface="Consolas" panose="020B0609020204030204" pitchFamily="49" charset="0"/>
              </a:rPr>
              <a:t>(title, teacher){</a:t>
            </a:r>
          </a:p>
          <a:p>
            <a:pPr lvl="2"/>
            <a:r>
              <a:rPr lang="en-US" sz="2000" dirty="0" err="1">
                <a:solidFill>
                  <a:srgbClr val="0000FF"/>
                </a:solidFill>
                <a:latin typeface="Consolas" panose="020B0609020204030204" pitchFamily="49" charset="0"/>
              </a:rPr>
              <a:t>this</a:t>
            </a:r>
            <a:r>
              <a:rPr lang="en-US" sz="2000" dirty="0" err="1">
                <a:solidFill>
                  <a:srgbClr val="000000"/>
                </a:solidFill>
                <a:latin typeface="Consolas" panose="020B0609020204030204" pitchFamily="49" charset="0"/>
              </a:rPr>
              <a:t>.title</a:t>
            </a:r>
            <a:r>
              <a:rPr lang="en-US" sz="2000" dirty="0">
                <a:solidFill>
                  <a:srgbClr val="000000"/>
                </a:solidFill>
                <a:latin typeface="Consolas" panose="020B0609020204030204" pitchFamily="49" charset="0"/>
              </a:rPr>
              <a:t> = title;</a:t>
            </a:r>
          </a:p>
          <a:p>
            <a:pPr lvl="2"/>
            <a:r>
              <a:rPr lang="en-US" sz="2000" dirty="0" err="1">
                <a:solidFill>
                  <a:srgbClr val="0000FF"/>
                </a:solidFill>
                <a:latin typeface="Consolas" panose="020B0609020204030204" pitchFamily="49" charset="0"/>
              </a:rPr>
              <a:t>this</a:t>
            </a:r>
            <a:r>
              <a:rPr lang="en-US" sz="2000" dirty="0" err="1">
                <a:solidFill>
                  <a:srgbClr val="000000"/>
                </a:solidFill>
                <a:latin typeface="Consolas" panose="020B0609020204030204" pitchFamily="49" charset="0"/>
              </a:rPr>
              <a:t>.teacher</a:t>
            </a:r>
            <a:r>
              <a:rPr lang="en-US" sz="2000" dirty="0">
                <a:solidFill>
                  <a:srgbClr val="000000"/>
                </a:solidFill>
                <a:latin typeface="Consolas" panose="020B0609020204030204" pitchFamily="49" charset="0"/>
              </a:rPr>
              <a:t> = teacher;</a:t>
            </a:r>
          </a:p>
          <a:p>
            <a:pPr lvl="1"/>
            <a:r>
              <a:rPr lang="en-US" sz="2000" dirty="0">
                <a:solidFill>
                  <a:srgbClr val="000000"/>
                </a:solidFill>
                <a:latin typeface="Consolas" panose="020B0609020204030204" pitchFamily="49" charset="0"/>
              </a:rPr>
              <a:t>}</a:t>
            </a:r>
          </a:p>
          <a:p>
            <a:r>
              <a:rPr lang="en-US" sz="2000" dirty="0">
                <a:solidFill>
                  <a:srgbClr val="000000"/>
                </a:solidFill>
                <a:latin typeface="Consolas" panose="020B0609020204030204" pitchFamily="49" charset="0"/>
              </a:rPr>
              <a:t>}</a:t>
            </a:r>
          </a:p>
          <a:p>
            <a:br>
              <a:rPr lang="en-US" sz="2000" dirty="0">
                <a:solidFill>
                  <a:srgbClr val="000000"/>
                </a:solidFill>
                <a:latin typeface="Consolas" panose="020B0609020204030204" pitchFamily="49" charset="0"/>
              </a:rPr>
            </a:br>
            <a:r>
              <a:rPr lang="en-US" sz="2000" dirty="0">
                <a:solidFill>
                  <a:srgbClr val="0000FF"/>
                </a:solidFill>
                <a:latin typeface="Consolas" panose="020B0609020204030204" pitchFamily="49" charset="0"/>
              </a:rPr>
              <a:t>let</a:t>
            </a:r>
            <a:r>
              <a:rPr lang="en-US" sz="2000" dirty="0">
                <a:solidFill>
                  <a:srgbClr val="000000"/>
                </a:solidFill>
                <a:latin typeface="Consolas" panose="020B0609020204030204" pitchFamily="49" charset="0"/>
              </a:rPr>
              <a:t> c = </a:t>
            </a:r>
            <a:r>
              <a:rPr lang="en-US" sz="2000" dirty="0">
                <a:solidFill>
                  <a:srgbClr val="0000FF"/>
                </a:solidFill>
                <a:latin typeface="Consolas" panose="020B0609020204030204" pitchFamily="49" charset="0"/>
              </a:rPr>
              <a:t>new</a:t>
            </a:r>
            <a:r>
              <a:rPr lang="en-US" sz="2000" dirty="0">
                <a:solidFill>
                  <a:srgbClr val="000000"/>
                </a:solidFill>
                <a:latin typeface="Consolas" panose="020B0609020204030204" pitchFamily="49" charset="0"/>
              </a:rPr>
              <a:t> Course(</a:t>
            </a:r>
            <a:r>
              <a:rPr lang="en-US" sz="2000" dirty="0">
                <a:solidFill>
                  <a:srgbClr val="A31515"/>
                </a:solidFill>
                <a:latin typeface="Consolas" panose="020B0609020204030204" pitchFamily="49" charset="0"/>
              </a:rPr>
              <a:t>"JavaScript"</a:t>
            </a:r>
            <a:r>
              <a:rPr lang="en-US" sz="2000" dirty="0">
                <a:solidFill>
                  <a:srgbClr val="000000"/>
                </a:solidFill>
                <a:latin typeface="Consolas" panose="020B0609020204030204" pitchFamily="49" charset="0"/>
              </a:rPr>
              <a:t>, </a:t>
            </a:r>
            <a:r>
              <a:rPr lang="en-US" sz="2000" dirty="0">
                <a:solidFill>
                  <a:srgbClr val="A31515"/>
                </a:solidFill>
                <a:latin typeface="Consolas" panose="020B0609020204030204" pitchFamily="49" charset="0"/>
              </a:rPr>
              <a:t>"Kevin"</a:t>
            </a:r>
            <a:r>
              <a:rPr lang="en-US" sz="2000" dirty="0">
                <a:solidFill>
                  <a:srgbClr val="000000"/>
                </a:solidFill>
                <a:latin typeface="Consolas" panose="020B0609020204030204" pitchFamily="49" charset="0"/>
              </a:rPr>
              <a:t>);</a:t>
            </a:r>
          </a:p>
        </p:txBody>
      </p:sp>
    </p:spTree>
    <p:extLst>
      <p:ext uri="{BB962C8B-B14F-4D97-AF65-F5344CB8AC3E}">
        <p14:creationId xmlns:p14="http://schemas.microsoft.com/office/powerpoint/2010/main" val="123795536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EB97D-02D4-43A4-BA47-F4B785A8CBEB}"/>
              </a:ext>
            </a:extLst>
          </p:cNvPr>
          <p:cNvSpPr>
            <a:spLocks noGrp="1"/>
          </p:cNvSpPr>
          <p:nvPr>
            <p:ph type="title"/>
          </p:nvPr>
        </p:nvSpPr>
        <p:spPr/>
        <p:txBody>
          <a:bodyPr/>
          <a:lstStyle/>
          <a:p>
            <a:r>
              <a:rPr lang="nl-BE" dirty="0"/>
              <a:t>Arrow functions</a:t>
            </a:r>
            <a:endParaRPr lang="en-BE" dirty="0"/>
          </a:p>
        </p:txBody>
      </p:sp>
      <p:sp>
        <p:nvSpPr>
          <p:cNvPr id="3" name="Content Placeholder 2">
            <a:extLst>
              <a:ext uri="{FF2B5EF4-FFF2-40B4-BE49-F238E27FC236}">
                <a16:creationId xmlns:a16="http://schemas.microsoft.com/office/drawing/2014/main" id="{BD718467-C76F-47C8-A5AB-634A2B9AA48A}"/>
              </a:ext>
            </a:extLst>
          </p:cNvPr>
          <p:cNvSpPr>
            <a:spLocks noGrp="1"/>
          </p:cNvSpPr>
          <p:nvPr>
            <p:ph idx="1"/>
          </p:nvPr>
        </p:nvSpPr>
        <p:spPr/>
        <p:txBody>
          <a:bodyPr/>
          <a:lstStyle/>
          <a:p>
            <a:r>
              <a:rPr lang="nl-BE" dirty="0"/>
              <a:t>Since ES6</a:t>
            </a:r>
          </a:p>
          <a:p>
            <a:endParaRPr lang="nl-BE" dirty="0"/>
          </a:p>
          <a:p>
            <a:r>
              <a:rPr lang="nl-BE" dirty="0"/>
              <a:t>Shorter syntax than a function expression and </a:t>
            </a:r>
            <a:r>
              <a:rPr lang="nl-BE" b="1" u="sng" dirty="0"/>
              <a:t>does not bind its own </a:t>
            </a:r>
            <a:r>
              <a:rPr lang="nl-BE" dirty="0">
                <a:solidFill>
                  <a:srgbClr val="0070C0"/>
                </a:solidFill>
                <a:latin typeface="Consolas" panose="020B0609020204030204" pitchFamily="49" charset="0"/>
              </a:rPr>
              <a:t>this</a:t>
            </a:r>
          </a:p>
          <a:p>
            <a:endParaRPr lang="en-BE" dirty="0"/>
          </a:p>
        </p:txBody>
      </p:sp>
    </p:spTree>
    <p:extLst>
      <p:ext uri="{BB962C8B-B14F-4D97-AF65-F5344CB8AC3E}">
        <p14:creationId xmlns:p14="http://schemas.microsoft.com/office/powerpoint/2010/main" val="4361548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ctrTitle"/>
          </p:nvPr>
        </p:nvSpPr>
        <p:spPr/>
        <p:txBody>
          <a:bodyPr/>
          <a:lstStyle/>
          <a:p>
            <a:r>
              <a:rPr lang="nl-NL"/>
              <a:t>TypeScript + JS</a:t>
            </a:r>
            <a:endParaRPr lang="nl-NL" dirty="0"/>
          </a:p>
        </p:txBody>
      </p:sp>
      <p:sp>
        <p:nvSpPr>
          <p:cNvPr id="5" name="Subtitel 4"/>
          <p:cNvSpPr>
            <a:spLocks noGrp="1"/>
          </p:cNvSpPr>
          <p:nvPr>
            <p:ph type="subTitle" idx="1"/>
          </p:nvPr>
        </p:nvSpPr>
        <p:spPr/>
        <p:txBody>
          <a:bodyPr/>
          <a:lstStyle/>
          <a:p>
            <a:r>
              <a:rPr lang="nl-NL" dirty="0" err="1"/>
              <a:t>Arcelor</a:t>
            </a:r>
            <a:r>
              <a:rPr lang="nl-NL" dirty="0"/>
              <a:t> </a:t>
            </a:r>
            <a:r>
              <a:rPr lang="nl-NL" dirty="0" err="1"/>
              <a:t>Fullstack</a:t>
            </a:r>
            <a:r>
              <a:rPr lang="nl-NL" dirty="0"/>
              <a:t> </a:t>
            </a:r>
            <a:r>
              <a:rPr lang="nl-NL" dirty="0" err="1"/>
              <a:t>developer</a:t>
            </a:r>
            <a:endParaRPr lang="nl-NL" dirty="0"/>
          </a:p>
        </p:txBody>
      </p:sp>
    </p:spTree>
    <p:extLst>
      <p:ext uri="{BB962C8B-B14F-4D97-AF65-F5344CB8AC3E}">
        <p14:creationId xmlns:p14="http://schemas.microsoft.com/office/powerpoint/2010/main" val="372872490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7FA627-A398-4B59-AB37-77B54BD74A10}"/>
              </a:ext>
            </a:extLst>
          </p:cNvPr>
          <p:cNvSpPr>
            <a:spLocks noGrp="1"/>
          </p:cNvSpPr>
          <p:nvPr>
            <p:ph type="title"/>
          </p:nvPr>
        </p:nvSpPr>
        <p:spPr/>
        <p:txBody>
          <a:bodyPr/>
          <a:lstStyle/>
          <a:p>
            <a:r>
              <a:rPr lang="nl-BE" dirty="0"/>
              <a:t>Arrow functions</a:t>
            </a:r>
            <a:endParaRPr lang="en-BE" dirty="0"/>
          </a:p>
        </p:txBody>
      </p:sp>
      <p:sp>
        <p:nvSpPr>
          <p:cNvPr id="4" name="Rectangle 3">
            <a:extLst>
              <a:ext uri="{FF2B5EF4-FFF2-40B4-BE49-F238E27FC236}">
                <a16:creationId xmlns:a16="http://schemas.microsoft.com/office/drawing/2014/main" id="{A1FBE1F0-5FA5-4F38-B4B4-BA5A2FEBEE5D}"/>
              </a:ext>
            </a:extLst>
          </p:cNvPr>
          <p:cNvSpPr/>
          <p:nvPr/>
        </p:nvSpPr>
        <p:spPr>
          <a:xfrm>
            <a:off x="477005" y="1203356"/>
            <a:ext cx="9931915" cy="2862322"/>
          </a:xfrm>
          <a:prstGeom prst="rect">
            <a:avLst/>
          </a:prstGeom>
          <a:ln>
            <a:solidFill>
              <a:schemeClr val="bg1">
                <a:lumMod val="95000"/>
              </a:schemeClr>
            </a:solidFill>
          </a:ln>
        </p:spPr>
        <p:txBody>
          <a:bodyPr wrap="square">
            <a:spAutoFit/>
          </a:bodyPr>
          <a:lstStyle/>
          <a:p>
            <a:pPr lvl="0" defTabSz="914400"/>
            <a:r>
              <a:rPr lang="nl-BE" sz="2000" dirty="0">
                <a:solidFill>
                  <a:srgbClr val="0000FF"/>
                </a:solidFill>
                <a:latin typeface="Consolas" panose="020B0609020204030204" pitchFamily="49" charset="0"/>
              </a:rPr>
              <a:t>function</a:t>
            </a:r>
            <a:r>
              <a:rPr lang="nl-BE" sz="2000" dirty="0">
                <a:solidFill>
                  <a:srgbClr val="000000"/>
                </a:solidFill>
                <a:latin typeface="Consolas" panose="020B0609020204030204" pitchFamily="49" charset="0"/>
              </a:rPr>
              <a:t> </a:t>
            </a:r>
            <a:r>
              <a:rPr lang="nl-BE" sz="2000" dirty="0">
                <a:solidFill>
                  <a:srgbClr val="2B91AF"/>
                </a:solidFill>
                <a:latin typeface="Consolas" panose="020B0609020204030204" pitchFamily="49" charset="0"/>
              </a:rPr>
              <a:t>Course</a:t>
            </a:r>
            <a:r>
              <a:rPr lang="nl-BE" sz="2000" dirty="0">
                <a:solidFill>
                  <a:srgbClr val="000000"/>
                </a:solidFill>
                <a:latin typeface="Consolas" panose="020B0609020204030204" pitchFamily="49" charset="0"/>
              </a:rPr>
              <a:t>(title, teacher) {</a:t>
            </a:r>
          </a:p>
          <a:p>
            <a:pPr lvl="0" defTabSz="914400"/>
            <a:r>
              <a:rPr lang="nl-BE" sz="2000" dirty="0">
                <a:solidFill>
                  <a:srgbClr val="000000"/>
                </a:solidFill>
                <a:latin typeface="Consolas" panose="020B0609020204030204" pitchFamily="49" charset="0"/>
              </a:rPr>
              <a:t>    </a:t>
            </a:r>
            <a:r>
              <a:rPr lang="nl-BE" sz="2000" dirty="0">
                <a:solidFill>
                  <a:srgbClr val="0000FF"/>
                </a:solidFill>
                <a:latin typeface="Consolas" panose="020B0609020204030204" pitchFamily="49" charset="0"/>
              </a:rPr>
              <a:t>this</a:t>
            </a:r>
            <a:r>
              <a:rPr lang="nl-BE" sz="2000" dirty="0">
                <a:solidFill>
                  <a:srgbClr val="000000"/>
                </a:solidFill>
                <a:latin typeface="Consolas" panose="020B0609020204030204" pitchFamily="49" charset="0"/>
              </a:rPr>
              <a:t>.title = title;</a:t>
            </a:r>
          </a:p>
          <a:p>
            <a:pPr lvl="0" defTabSz="914400"/>
            <a:r>
              <a:rPr lang="nl-BE" sz="2000" dirty="0">
                <a:solidFill>
                  <a:srgbClr val="000000"/>
                </a:solidFill>
                <a:latin typeface="Consolas" panose="020B0609020204030204" pitchFamily="49" charset="0"/>
              </a:rPr>
              <a:t>    </a:t>
            </a:r>
            <a:r>
              <a:rPr lang="nl-BE" sz="2000" dirty="0">
                <a:solidFill>
                  <a:srgbClr val="0000FF"/>
                </a:solidFill>
                <a:latin typeface="Consolas" panose="020B0609020204030204" pitchFamily="49" charset="0"/>
              </a:rPr>
              <a:t>this</a:t>
            </a:r>
            <a:r>
              <a:rPr lang="nl-BE" sz="2000" dirty="0">
                <a:solidFill>
                  <a:srgbClr val="000000"/>
                </a:solidFill>
                <a:latin typeface="Consolas" panose="020B0609020204030204" pitchFamily="49" charset="0"/>
              </a:rPr>
              <a:t>.teacher = teacher;</a:t>
            </a:r>
          </a:p>
          <a:p>
            <a:pPr lvl="0" defTabSz="914400"/>
            <a:endParaRPr lang="nl-BE" sz="2000" dirty="0">
              <a:solidFill>
                <a:srgbClr val="000000"/>
              </a:solidFill>
              <a:latin typeface="Consolas" panose="020B0609020204030204" pitchFamily="49" charset="0"/>
            </a:endParaRPr>
          </a:p>
          <a:p>
            <a:pPr lvl="0" defTabSz="914400"/>
            <a:r>
              <a:rPr lang="nl-BE" sz="2000" dirty="0">
                <a:solidFill>
                  <a:srgbClr val="000000"/>
                </a:solidFill>
                <a:latin typeface="Consolas" panose="020B0609020204030204" pitchFamily="49" charset="0"/>
              </a:rPr>
              <a:t>    </a:t>
            </a:r>
            <a:r>
              <a:rPr lang="nl-BE" sz="2000" dirty="0">
                <a:solidFill>
                  <a:srgbClr val="0000FF"/>
                </a:solidFill>
                <a:latin typeface="Consolas" panose="020B0609020204030204" pitchFamily="49" charset="0"/>
              </a:rPr>
              <a:t>this</a:t>
            </a:r>
            <a:r>
              <a:rPr lang="nl-BE" sz="2000" dirty="0">
                <a:solidFill>
                  <a:srgbClr val="000000"/>
                </a:solidFill>
                <a:latin typeface="Consolas" panose="020B0609020204030204" pitchFamily="49" charset="0"/>
              </a:rPr>
              <a:t>.busy = 0;</a:t>
            </a:r>
          </a:p>
          <a:p>
            <a:pPr lvl="0" defTabSz="914400"/>
            <a:r>
              <a:rPr lang="nl-BE" sz="2000" dirty="0">
                <a:solidFill>
                  <a:srgbClr val="000000"/>
                </a:solidFill>
                <a:latin typeface="Consolas" panose="020B0609020204030204" pitchFamily="49" charset="0"/>
              </a:rPr>
              <a:t>    setInterval(</a:t>
            </a:r>
            <a:r>
              <a:rPr lang="nl-BE" sz="2000" dirty="0">
                <a:solidFill>
                  <a:srgbClr val="0000FF"/>
                </a:solidFill>
                <a:latin typeface="Consolas" panose="020B0609020204030204" pitchFamily="49" charset="0"/>
              </a:rPr>
              <a:t>function</a:t>
            </a:r>
            <a:r>
              <a:rPr lang="nl-BE" sz="2000" dirty="0">
                <a:solidFill>
                  <a:srgbClr val="000000"/>
                </a:solidFill>
                <a:latin typeface="Consolas" panose="020B0609020204030204" pitchFamily="49" charset="0"/>
              </a:rPr>
              <a:t> </a:t>
            </a:r>
            <a:r>
              <a:rPr lang="nl-BE" sz="2000" dirty="0">
                <a:solidFill>
                  <a:srgbClr val="2B91AF"/>
                </a:solidFill>
                <a:latin typeface="Consolas" panose="020B0609020204030204" pitchFamily="49" charset="0"/>
              </a:rPr>
              <a:t>keepGoing</a:t>
            </a:r>
            <a:r>
              <a:rPr lang="nl-BE" sz="2000" dirty="0">
                <a:solidFill>
                  <a:srgbClr val="000000"/>
                </a:solidFill>
                <a:latin typeface="Consolas" panose="020B0609020204030204" pitchFamily="49" charset="0"/>
              </a:rPr>
              <a:t>() {</a:t>
            </a:r>
          </a:p>
          <a:p>
            <a:pPr lvl="0" defTabSz="914400"/>
            <a:r>
              <a:rPr lang="en-US" sz="2000" dirty="0">
                <a:solidFill>
                  <a:srgbClr val="000000"/>
                </a:solidFill>
                <a:latin typeface="Consolas" panose="020B0609020204030204" pitchFamily="49" charset="0"/>
              </a:rPr>
              <a:t>        </a:t>
            </a:r>
            <a:r>
              <a:rPr lang="en-US" sz="2000" dirty="0" err="1">
                <a:solidFill>
                  <a:srgbClr val="0000FF"/>
                </a:solidFill>
                <a:latin typeface="Consolas" panose="020B0609020204030204" pitchFamily="49" charset="0"/>
              </a:rPr>
              <a:t>this</a:t>
            </a:r>
            <a:r>
              <a:rPr lang="en-US" sz="2000" dirty="0" err="1">
                <a:solidFill>
                  <a:srgbClr val="000000"/>
                </a:solidFill>
                <a:latin typeface="Consolas" panose="020B0609020204030204" pitchFamily="49" charset="0"/>
              </a:rPr>
              <a:t>.busy</a:t>
            </a:r>
            <a:r>
              <a:rPr lang="en-US" sz="2000" dirty="0">
                <a:solidFill>
                  <a:srgbClr val="000000"/>
                </a:solidFill>
                <a:latin typeface="Consolas" panose="020B0609020204030204" pitchFamily="49" charset="0"/>
              </a:rPr>
              <a:t>++; </a:t>
            </a:r>
            <a:r>
              <a:rPr lang="en-US" sz="2000" dirty="0">
                <a:solidFill>
                  <a:srgbClr val="008000"/>
                </a:solidFill>
                <a:latin typeface="Consolas" panose="020B0609020204030204" pitchFamily="49" charset="0"/>
              </a:rPr>
              <a:t>// this refers to the global object</a:t>
            </a:r>
          </a:p>
          <a:p>
            <a:pPr lvl="0" defTabSz="914400"/>
            <a:r>
              <a:rPr lang="nl-BE" sz="2000" dirty="0">
                <a:solidFill>
                  <a:srgbClr val="000000"/>
                </a:solidFill>
                <a:latin typeface="Consolas" panose="020B0609020204030204" pitchFamily="49" charset="0"/>
              </a:rPr>
              <a:t>    }, 1000);</a:t>
            </a:r>
          </a:p>
          <a:p>
            <a:pPr lvl="0" defTabSz="914400"/>
            <a:r>
              <a:rPr lang="nl-BE" sz="2000" dirty="0">
                <a:solidFill>
                  <a:srgbClr val="000000"/>
                </a:solidFill>
                <a:latin typeface="Consolas" panose="020B0609020204030204" pitchFamily="49" charset="0"/>
              </a:rPr>
              <a:t>}</a:t>
            </a:r>
            <a:endParaRPr lang="nl-BE" sz="2000" dirty="0">
              <a:solidFill>
                <a:prstClr val="black"/>
              </a:solidFill>
              <a:latin typeface="Calibri" panose="020F0502020204030204"/>
            </a:endParaRPr>
          </a:p>
        </p:txBody>
      </p:sp>
      <p:sp>
        <p:nvSpPr>
          <p:cNvPr id="5" name="TextBox 4">
            <a:extLst>
              <a:ext uri="{FF2B5EF4-FFF2-40B4-BE49-F238E27FC236}">
                <a16:creationId xmlns:a16="http://schemas.microsoft.com/office/drawing/2014/main" id="{3F206321-55B2-4AE9-8747-4CC61E26B04A}"/>
              </a:ext>
            </a:extLst>
          </p:cNvPr>
          <p:cNvSpPr txBox="1"/>
          <p:nvPr/>
        </p:nvSpPr>
        <p:spPr>
          <a:xfrm>
            <a:off x="8526780" y="3069221"/>
            <a:ext cx="880532" cy="307777"/>
          </a:xfrm>
          <a:prstGeom prst="rect">
            <a:avLst/>
          </a:prstGeom>
          <a:solidFill>
            <a:srgbClr val="FF0000"/>
          </a:solidFill>
        </p:spPr>
        <p:txBody>
          <a:bodyPr wrap="square" rtlCol="0">
            <a:spAutoFit/>
          </a:bodyPr>
          <a:lstStyle/>
          <a:p>
            <a:pPr algn="ctr"/>
            <a:r>
              <a:rPr lang="nl-BE" sz="1400" dirty="0">
                <a:solidFill>
                  <a:schemeClr val="bg1"/>
                </a:solidFill>
              </a:rPr>
              <a:t>ERROR</a:t>
            </a:r>
            <a:endParaRPr lang="en-BE" sz="1400" dirty="0">
              <a:solidFill>
                <a:schemeClr val="bg1"/>
              </a:solidFill>
            </a:endParaRPr>
          </a:p>
        </p:txBody>
      </p:sp>
    </p:spTree>
    <p:extLst>
      <p:ext uri="{BB962C8B-B14F-4D97-AF65-F5344CB8AC3E}">
        <p14:creationId xmlns:p14="http://schemas.microsoft.com/office/powerpoint/2010/main" val="266576042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7FA627-A398-4B59-AB37-77B54BD74A10}"/>
              </a:ext>
            </a:extLst>
          </p:cNvPr>
          <p:cNvSpPr>
            <a:spLocks noGrp="1"/>
          </p:cNvSpPr>
          <p:nvPr>
            <p:ph type="title"/>
          </p:nvPr>
        </p:nvSpPr>
        <p:spPr/>
        <p:txBody>
          <a:bodyPr/>
          <a:lstStyle/>
          <a:p>
            <a:r>
              <a:rPr lang="nl-BE" dirty="0"/>
              <a:t>Arrow functions</a:t>
            </a:r>
            <a:endParaRPr lang="en-BE" dirty="0"/>
          </a:p>
        </p:txBody>
      </p:sp>
      <p:sp>
        <p:nvSpPr>
          <p:cNvPr id="4" name="Rectangle 3">
            <a:extLst>
              <a:ext uri="{FF2B5EF4-FFF2-40B4-BE49-F238E27FC236}">
                <a16:creationId xmlns:a16="http://schemas.microsoft.com/office/drawing/2014/main" id="{A1FBE1F0-5FA5-4F38-B4B4-BA5A2FEBEE5D}"/>
              </a:ext>
            </a:extLst>
          </p:cNvPr>
          <p:cNvSpPr/>
          <p:nvPr/>
        </p:nvSpPr>
        <p:spPr>
          <a:xfrm>
            <a:off x="477005" y="1203356"/>
            <a:ext cx="9931915" cy="3170099"/>
          </a:xfrm>
          <a:prstGeom prst="rect">
            <a:avLst/>
          </a:prstGeom>
          <a:ln>
            <a:solidFill>
              <a:schemeClr val="bg1">
                <a:lumMod val="95000"/>
              </a:schemeClr>
            </a:solidFill>
          </a:ln>
        </p:spPr>
        <p:txBody>
          <a:bodyPr wrap="square">
            <a:spAutoFit/>
          </a:bodyPr>
          <a:lstStyle/>
          <a:p>
            <a:pPr lvl="0" defTabSz="914400"/>
            <a:r>
              <a:rPr lang="nl-BE" sz="2000" dirty="0">
                <a:solidFill>
                  <a:srgbClr val="0000FF"/>
                </a:solidFill>
                <a:latin typeface="Consolas" panose="020B0609020204030204" pitchFamily="49" charset="0"/>
              </a:rPr>
              <a:t>function</a:t>
            </a:r>
            <a:r>
              <a:rPr lang="nl-BE" sz="2000" dirty="0">
                <a:solidFill>
                  <a:srgbClr val="000000"/>
                </a:solidFill>
                <a:latin typeface="Consolas" panose="020B0609020204030204" pitchFamily="49" charset="0"/>
              </a:rPr>
              <a:t> </a:t>
            </a:r>
            <a:r>
              <a:rPr lang="nl-BE" sz="2000" dirty="0">
                <a:solidFill>
                  <a:srgbClr val="2B91AF"/>
                </a:solidFill>
                <a:latin typeface="Consolas" panose="020B0609020204030204" pitchFamily="49" charset="0"/>
              </a:rPr>
              <a:t>Course</a:t>
            </a:r>
            <a:r>
              <a:rPr lang="nl-BE" sz="2000" dirty="0">
                <a:solidFill>
                  <a:srgbClr val="000000"/>
                </a:solidFill>
                <a:latin typeface="Consolas" panose="020B0609020204030204" pitchFamily="49" charset="0"/>
              </a:rPr>
              <a:t>(title, teacher) {</a:t>
            </a:r>
          </a:p>
          <a:p>
            <a:pPr lvl="0" defTabSz="914400"/>
            <a:r>
              <a:rPr lang="nl-BE" sz="2000" dirty="0">
                <a:solidFill>
                  <a:srgbClr val="000000"/>
                </a:solidFill>
                <a:latin typeface="Consolas" panose="020B0609020204030204" pitchFamily="49" charset="0"/>
              </a:rPr>
              <a:t>    </a:t>
            </a:r>
            <a:r>
              <a:rPr lang="nl-BE" sz="2000" dirty="0">
                <a:solidFill>
                  <a:srgbClr val="0000FF"/>
                </a:solidFill>
                <a:latin typeface="Consolas" panose="020B0609020204030204" pitchFamily="49" charset="0"/>
              </a:rPr>
              <a:t>this</a:t>
            </a:r>
            <a:r>
              <a:rPr lang="nl-BE" sz="2000" dirty="0">
                <a:solidFill>
                  <a:srgbClr val="000000"/>
                </a:solidFill>
                <a:latin typeface="Consolas" panose="020B0609020204030204" pitchFamily="49" charset="0"/>
              </a:rPr>
              <a:t>.title = title;</a:t>
            </a:r>
          </a:p>
          <a:p>
            <a:pPr lvl="0" defTabSz="914400"/>
            <a:r>
              <a:rPr lang="nl-BE" sz="2000" dirty="0">
                <a:solidFill>
                  <a:srgbClr val="000000"/>
                </a:solidFill>
                <a:latin typeface="Consolas" panose="020B0609020204030204" pitchFamily="49" charset="0"/>
              </a:rPr>
              <a:t>    </a:t>
            </a:r>
            <a:r>
              <a:rPr lang="nl-BE" sz="2000" dirty="0">
                <a:solidFill>
                  <a:srgbClr val="0000FF"/>
                </a:solidFill>
                <a:latin typeface="Consolas" panose="020B0609020204030204" pitchFamily="49" charset="0"/>
              </a:rPr>
              <a:t>this</a:t>
            </a:r>
            <a:r>
              <a:rPr lang="nl-BE" sz="2000" dirty="0">
                <a:solidFill>
                  <a:srgbClr val="000000"/>
                </a:solidFill>
                <a:latin typeface="Consolas" panose="020B0609020204030204" pitchFamily="49" charset="0"/>
              </a:rPr>
              <a:t>.teacher = teacher;</a:t>
            </a:r>
          </a:p>
          <a:p>
            <a:r>
              <a:rPr lang="nl-BE" sz="2000" dirty="0">
                <a:solidFill>
                  <a:srgbClr val="0000FF"/>
                </a:solidFill>
                <a:latin typeface="Consolas" panose="020B0609020204030204" pitchFamily="49" charset="0"/>
              </a:rPr>
              <a:t>	 var</a:t>
            </a:r>
            <a:r>
              <a:rPr lang="nl-BE" sz="2000" dirty="0">
                <a:solidFill>
                  <a:srgbClr val="000000"/>
                </a:solidFill>
                <a:latin typeface="Consolas" panose="020B0609020204030204" pitchFamily="49" charset="0"/>
              </a:rPr>
              <a:t> that = </a:t>
            </a:r>
            <a:r>
              <a:rPr lang="nl-BE" sz="2000" dirty="0">
                <a:solidFill>
                  <a:srgbClr val="0000FF"/>
                </a:solidFill>
                <a:latin typeface="Consolas" panose="020B0609020204030204" pitchFamily="49" charset="0"/>
              </a:rPr>
              <a:t>this</a:t>
            </a:r>
            <a:r>
              <a:rPr lang="nl-BE" sz="2000" dirty="0">
                <a:solidFill>
                  <a:srgbClr val="000000"/>
                </a:solidFill>
                <a:latin typeface="Consolas" panose="020B0609020204030204" pitchFamily="49" charset="0"/>
              </a:rPr>
              <a:t>;</a:t>
            </a:r>
          </a:p>
          <a:p>
            <a:endParaRPr lang="nl-BE" sz="2000" dirty="0">
              <a:solidFill>
                <a:srgbClr val="000000"/>
              </a:solidFill>
              <a:latin typeface="Consolas" panose="020B0609020204030204" pitchFamily="49" charset="0"/>
            </a:endParaRPr>
          </a:p>
          <a:p>
            <a:r>
              <a:rPr lang="nl-BE" sz="2000" dirty="0">
                <a:solidFill>
                  <a:srgbClr val="000000"/>
                </a:solidFill>
                <a:latin typeface="Consolas" panose="020B0609020204030204" pitchFamily="49" charset="0"/>
              </a:rPr>
              <a:t>    </a:t>
            </a:r>
            <a:r>
              <a:rPr lang="nl-BE" sz="2000" dirty="0">
                <a:solidFill>
                  <a:srgbClr val="0000FF"/>
                </a:solidFill>
                <a:latin typeface="Consolas" panose="020B0609020204030204" pitchFamily="49" charset="0"/>
              </a:rPr>
              <a:t>this</a:t>
            </a:r>
            <a:r>
              <a:rPr lang="nl-BE" sz="2000" dirty="0">
                <a:solidFill>
                  <a:srgbClr val="000000"/>
                </a:solidFill>
                <a:latin typeface="Consolas" panose="020B0609020204030204" pitchFamily="49" charset="0"/>
              </a:rPr>
              <a:t>.busy = 0;</a:t>
            </a:r>
          </a:p>
          <a:p>
            <a:r>
              <a:rPr lang="nl-BE" sz="2000" dirty="0">
                <a:solidFill>
                  <a:srgbClr val="000000"/>
                </a:solidFill>
                <a:latin typeface="Consolas" panose="020B0609020204030204" pitchFamily="49" charset="0"/>
              </a:rPr>
              <a:t>    setInterval(</a:t>
            </a:r>
            <a:r>
              <a:rPr lang="nl-BE" sz="2000" dirty="0">
                <a:solidFill>
                  <a:srgbClr val="0000FF"/>
                </a:solidFill>
                <a:latin typeface="Consolas" panose="020B0609020204030204" pitchFamily="49" charset="0"/>
              </a:rPr>
              <a:t>function</a:t>
            </a:r>
            <a:r>
              <a:rPr lang="nl-BE" sz="2000" dirty="0">
                <a:solidFill>
                  <a:srgbClr val="000000"/>
                </a:solidFill>
                <a:latin typeface="Consolas" panose="020B0609020204030204" pitchFamily="49" charset="0"/>
              </a:rPr>
              <a:t> </a:t>
            </a:r>
            <a:r>
              <a:rPr lang="nl-BE" sz="2000" dirty="0">
                <a:solidFill>
                  <a:srgbClr val="2B91AF"/>
                </a:solidFill>
                <a:latin typeface="Consolas" panose="020B0609020204030204" pitchFamily="49" charset="0"/>
              </a:rPr>
              <a:t>keepGoing</a:t>
            </a:r>
            <a:r>
              <a:rPr lang="nl-BE" sz="2000" dirty="0">
                <a:solidFill>
                  <a:srgbClr val="000000"/>
                </a:solidFill>
                <a:latin typeface="Consolas" panose="020B0609020204030204" pitchFamily="49" charset="0"/>
              </a:rPr>
              <a:t>() {</a:t>
            </a:r>
          </a:p>
          <a:p>
            <a:r>
              <a:rPr lang="en-US" sz="2000" dirty="0">
                <a:solidFill>
                  <a:srgbClr val="000000"/>
                </a:solidFill>
                <a:latin typeface="Consolas" panose="020B0609020204030204" pitchFamily="49" charset="0"/>
              </a:rPr>
              <a:t>        </a:t>
            </a:r>
            <a:r>
              <a:rPr lang="en-US" sz="2000" dirty="0" err="1">
                <a:solidFill>
                  <a:srgbClr val="000000"/>
                </a:solidFill>
                <a:latin typeface="Consolas" panose="020B0609020204030204" pitchFamily="49" charset="0"/>
              </a:rPr>
              <a:t>that.busy</a:t>
            </a:r>
            <a:r>
              <a:rPr lang="en-US" sz="2000" dirty="0">
                <a:solidFill>
                  <a:srgbClr val="000000"/>
                </a:solidFill>
                <a:latin typeface="Consolas" panose="020B0609020204030204" pitchFamily="49" charset="0"/>
              </a:rPr>
              <a:t>++; </a:t>
            </a:r>
            <a:endParaRPr lang="en-US" sz="2000" dirty="0">
              <a:solidFill>
                <a:srgbClr val="008000"/>
              </a:solidFill>
              <a:latin typeface="Consolas" panose="020B0609020204030204" pitchFamily="49" charset="0"/>
            </a:endParaRPr>
          </a:p>
          <a:p>
            <a:r>
              <a:rPr lang="nl-BE" sz="2000" dirty="0">
                <a:solidFill>
                  <a:srgbClr val="000000"/>
                </a:solidFill>
                <a:latin typeface="Consolas" panose="020B0609020204030204" pitchFamily="49" charset="0"/>
              </a:rPr>
              <a:t>    }, 1000);</a:t>
            </a:r>
          </a:p>
          <a:p>
            <a:r>
              <a:rPr lang="nl-BE" sz="2000" dirty="0">
                <a:solidFill>
                  <a:srgbClr val="000000"/>
                </a:solidFill>
                <a:latin typeface="Consolas" panose="020B0609020204030204" pitchFamily="49" charset="0"/>
              </a:rPr>
              <a:t>}}</a:t>
            </a:r>
            <a:endParaRPr lang="nl-BE" sz="2000" dirty="0">
              <a:solidFill>
                <a:prstClr val="black"/>
              </a:solidFill>
              <a:latin typeface="Calibri" panose="020F0502020204030204"/>
            </a:endParaRPr>
          </a:p>
        </p:txBody>
      </p:sp>
      <p:sp>
        <p:nvSpPr>
          <p:cNvPr id="6" name="TextBox 5">
            <a:extLst>
              <a:ext uri="{FF2B5EF4-FFF2-40B4-BE49-F238E27FC236}">
                <a16:creationId xmlns:a16="http://schemas.microsoft.com/office/drawing/2014/main" id="{F29C544C-1452-4C23-A5FD-8FA3320AAE95}"/>
              </a:ext>
            </a:extLst>
          </p:cNvPr>
          <p:cNvSpPr txBox="1"/>
          <p:nvPr/>
        </p:nvSpPr>
        <p:spPr>
          <a:xfrm>
            <a:off x="3275342" y="178821"/>
            <a:ext cx="708848" cy="584775"/>
          </a:xfrm>
          <a:prstGeom prst="rect">
            <a:avLst/>
          </a:prstGeom>
          <a:solidFill>
            <a:srgbClr val="ED7D31"/>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nl-BE" sz="3200" b="1" i="0" u="none" strike="noStrike" kern="0" cap="none" spc="0" normalizeH="0" baseline="0" noProof="0" dirty="0">
                <a:ln>
                  <a:noFill/>
                </a:ln>
                <a:solidFill>
                  <a:prstClr val="white"/>
                </a:solidFill>
                <a:effectLst/>
                <a:uLnTx/>
                <a:uFillTx/>
                <a:latin typeface="Calibri" panose="020F0502020204030204"/>
              </a:rPr>
              <a:t>FIX</a:t>
            </a:r>
          </a:p>
        </p:txBody>
      </p:sp>
    </p:spTree>
    <p:extLst>
      <p:ext uri="{BB962C8B-B14F-4D97-AF65-F5344CB8AC3E}">
        <p14:creationId xmlns:p14="http://schemas.microsoft.com/office/powerpoint/2010/main" val="389613585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2C35C2-58FF-4520-8411-AF1330119DFA}"/>
              </a:ext>
            </a:extLst>
          </p:cNvPr>
          <p:cNvSpPr>
            <a:spLocks noGrp="1"/>
          </p:cNvSpPr>
          <p:nvPr>
            <p:ph type="title"/>
          </p:nvPr>
        </p:nvSpPr>
        <p:spPr/>
        <p:txBody>
          <a:bodyPr/>
          <a:lstStyle/>
          <a:p>
            <a:r>
              <a:rPr lang="nl-BE" dirty="0"/>
              <a:t>Arrow functions</a:t>
            </a:r>
            <a:endParaRPr lang="en-BE" dirty="0"/>
          </a:p>
        </p:txBody>
      </p:sp>
      <p:sp>
        <p:nvSpPr>
          <p:cNvPr id="3" name="Content Placeholder 2">
            <a:extLst>
              <a:ext uri="{FF2B5EF4-FFF2-40B4-BE49-F238E27FC236}">
                <a16:creationId xmlns:a16="http://schemas.microsoft.com/office/drawing/2014/main" id="{833FEBDC-73AD-4781-9320-3D6693B66BC3}"/>
              </a:ext>
            </a:extLst>
          </p:cNvPr>
          <p:cNvSpPr>
            <a:spLocks noGrp="1"/>
          </p:cNvSpPr>
          <p:nvPr>
            <p:ph idx="1"/>
          </p:nvPr>
        </p:nvSpPr>
        <p:spPr/>
        <p:txBody>
          <a:bodyPr/>
          <a:lstStyle/>
          <a:p>
            <a:r>
              <a:rPr lang="nl-BE" dirty="0"/>
              <a:t>Arrow functions do not have a </a:t>
            </a:r>
            <a:r>
              <a:rPr lang="nl-BE" dirty="0">
                <a:solidFill>
                  <a:srgbClr val="0070C0"/>
                </a:solidFill>
                <a:latin typeface="Consolas" panose="020B0609020204030204" pitchFamily="49" charset="0"/>
              </a:rPr>
              <a:t>this</a:t>
            </a:r>
            <a:r>
              <a:rPr lang="nl-BE" dirty="0">
                <a:solidFill>
                  <a:schemeClr val="accent1"/>
                </a:solidFill>
              </a:rPr>
              <a:t> </a:t>
            </a:r>
            <a:r>
              <a:rPr lang="nl-BE" dirty="0"/>
              <a:t>keyword. The function treats </a:t>
            </a:r>
            <a:r>
              <a:rPr lang="nl-BE" dirty="0">
                <a:solidFill>
                  <a:srgbClr val="0070C0"/>
                </a:solidFill>
                <a:latin typeface="Consolas" panose="020B0609020204030204" pitchFamily="49" charset="0"/>
              </a:rPr>
              <a:t>this</a:t>
            </a:r>
            <a:r>
              <a:rPr lang="nl-BE" dirty="0">
                <a:solidFill>
                  <a:schemeClr val="accent1"/>
                </a:solidFill>
              </a:rPr>
              <a:t> </a:t>
            </a:r>
            <a:r>
              <a:rPr lang="nl-BE" dirty="0"/>
              <a:t>like any other variable in the lexical scope and looks up this in its parent’s scope</a:t>
            </a:r>
          </a:p>
          <a:p>
            <a:endParaRPr lang="en-BE" dirty="0"/>
          </a:p>
        </p:txBody>
      </p:sp>
      <p:sp>
        <p:nvSpPr>
          <p:cNvPr id="4" name="Rectangle 3">
            <a:extLst>
              <a:ext uri="{FF2B5EF4-FFF2-40B4-BE49-F238E27FC236}">
                <a16:creationId xmlns:a16="http://schemas.microsoft.com/office/drawing/2014/main" id="{2AE44030-A654-4582-9254-42FADAC5E094}"/>
              </a:ext>
            </a:extLst>
          </p:cNvPr>
          <p:cNvSpPr/>
          <p:nvPr/>
        </p:nvSpPr>
        <p:spPr>
          <a:xfrm>
            <a:off x="784859" y="2392975"/>
            <a:ext cx="9704159" cy="2585323"/>
          </a:xfrm>
          <a:prstGeom prst="rect">
            <a:avLst/>
          </a:prstGeom>
          <a:ln>
            <a:solidFill>
              <a:schemeClr val="bg1">
                <a:lumMod val="95000"/>
              </a:schemeClr>
            </a:solidFill>
          </a:ln>
        </p:spPr>
        <p:txBody>
          <a:bodyPr wrap="square">
            <a:spAutoFit/>
          </a:bodyPr>
          <a:lstStyle/>
          <a:p>
            <a:r>
              <a:rPr lang="nl-BE" dirty="0">
                <a:solidFill>
                  <a:srgbClr val="0000FF"/>
                </a:solidFill>
                <a:latin typeface="Consolas" panose="020B0609020204030204" pitchFamily="49" charset="0"/>
              </a:rPr>
              <a:t>function</a:t>
            </a:r>
            <a:r>
              <a:rPr lang="nl-BE" dirty="0">
                <a:solidFill>
                  <a:srgbClr val="000000"/>
                </a:solidFill>
                <a:latin typeface="Consolas" panose="020B0609020204030204" pitchFamily="49" charset="0"/>
              </a:rPr>
              <a:t> </a:t>
            </a:r>
            <a:r>
              <a:rPr lang="nl-BE" dirty="0">
                <a:solidFill>
                  <a:srgbClr val="2B91AF"/>
                </a:solidFill>
                <a:latin typeface="Consolas" panose="020B0609020204030204" pitchFamily="49" charset="0"/>
              </a:rPr>
              <a:t>Course</a:t>
            </a:r>
            <a:r>
              <a:rPr lang="nl-BE" dirty="0">
                <a:solidFill>
                  <a:srgbClr val="000000"/>
                </a:solidFill>
                <a:latin typeface="Consolas" panose="020B0609020204030204" pitchFamily="49" charset="0"/>
              </a:rPr>
              <a:t>(title, teacher) {</a:t>
            </a:r>
          </a:p>
          <a:p>
            <a:r>
              <a:rPr lang="nl-BE" dirty="0">
                <a:solidFill>
                  <a:srgbClr val="000000"/>
                </a:solidFill>
                <a:latin typeface="Consolas" panose="020B0609020204030204" pitchFamily="49" charset="0"/>
              </a:rPr>
              <a:t>    </a:t>
            </a:r>
            <a:r>
              <a:rPr lang="nl-BE" dirty="0">
                <a:solidFill>
                  <a:srgbClr val="0000FF"/>
                </a:solidFill>
                <a:latin typeface="Consolas" panose="020B0609020204030204" pitchFamily="49" charset="0"/>
              </a:rPr>
              <a:t>this</a:t>
            </a:r>
            <a:r>
              <a:rPr lang="nl-BE" dirty="0">
                <a:solidFill>
                  <a:srgbClr val="000000"/>
                </a:solidFill>
                <a:latin typeface="Consolas" panose="020B0609020204030204" pitchFamily="49" charset="0"/>
              </a:rPr>
              <a:t>.title = title;</a:t>
            </a:r>
          </a:p>
          <a:p>
            <a:r>
              <a:rPr lang="nl-BE" dirty="0">
                <a:solidFill>
                  <a:srgbClr val="000000"/>
                </a:solidFill>
                <a:latin typeface="Consolas" panose="020B0609020204030204" pitchFamily="49" charset="0"/>
              </a:rPr>
              <a:t>    </a:t>
            </a:r>
            <a:r>
              <a:rPr lang="nl-BE" dirty="0">
                <a:solidFill>
                  <a:srgbClr val="0000FF"/>
                </a:solidFill>
                <a:latin typeface="Consolas" panose="020B0609020204030204" pitchFamily="49" charset="0"/>
              </a:rPr>
              <a:t>this</a:t>
            </a:r>
            <a:r>
              <a:rPr lang="nl-BE" dirty="0">
                <a:solidFill>
                  <a:srgbClr val="000000"/>
                </a:solidFill>
                <a:latin typeface="Consolas" panose="020B0609020204030204" pitchFamily="49" charset="0"/>
              </a:rPr>
              <a:t>.teacher = teacher;</a:t>
            </a:r>
          </a:p>
          <a:p>
            <a:endParaRPr lang="nl-BE" dirty="0">
              <a:solidFill>
                <a:srgbClr val="000000"/>
              </a:solidFill>
              <a:latin typeface="Consolas" panose="020B0609020204030204" pitchFamily="49" charset="0"/>
            </a:endParaRPr>
          </a:p>
          <a:p>
            <a:r>
              <a:rPr lang="nl-BE" dirty="0">
                <a:solidFill>
                  <a:srgbClr val="000000"/>
                </a:solidFill>
                <a:latin typeface="Consolas" panose="020B0609020204030204" pitchFamily="49" charset="0"/>
              </a:rPr>
              <a:t>    </a:t>
            </a:r>
            <a:r>
              <a:rPr lang="nl-BE" dirty="0">
                <a:solidFill>
                  <a:srgbClr val="0000FF"/>
                </a:solidFill>
                <a:latin typeface="Consolas" panose="020B0609020204030204" pitchFamily="49" charset="0"/>
              </a:rPr>
              <a:t>this</a:t>
            </a:r>
            <a:r>
              <a:rPr lang="nl-BE" dirty="0">
                <a:solidFill>
                  <a:srgbClr val="000000"/>
                </a:solidFill>
                <a:latin typeface="Consolas" panose="020B0609020204030204" pitchFamily="49" charset="0"/>
              </a:rPr>
              <a:t>.busy = 0;</a:t>
            </a:r>
          </a:p>
          <a:p>
            <a:r>
              <a:rPr lang="nl-BE" dirty="0">
                <a:solidFill>
                  <a:srgbClr val="000000"/>
                </a:solidFill>
                <a:latin typeface="Consolas" panose="020B0609020204030204" pitchFamily="49" charset="0"/>
              </a:rPr>
              <a:t>    setInterval(() =&gt; {</a:t>
            </a:r>
          </a:p>
          <a:p>
            <a:r>
              <a:rPr lang="nl-BE" dirty="0">
                <a:solidFill>
                  <a:srgbClr val="000000"/>
                </a:solidFill>
                <a:latin typeface="Consolas" panose="020B0609020204030204" pitchFamily="49" charset="0"/>
              </a:rPr>
              <a:t>        </a:t>
            </a:r>
            <a:r>
              <a:rPr lang="nl-BE" dirty="0">
                <a:solidFill>
                  <a:srgbClr val="0000FF"/>
                </a:solidFill>
                <a:latin typeface="Consolas" panose="020B0609020204030204" pitchFamily="49" charset="0"/>
              </a:rPr>
              <a:t>this</a:t>
            </a:r>
            <a:r>
              <a:rPr lang="nl-BE" dirty="0">
                <a:solidFill>
                  <a:srgbClr val="000000"/>
                </a:solidFill>
                <a:latin typeface="Consolas" panose="020B0609020204030204" pitchFamily="49" charset="0"/>
              </a:rPr>
              <a:t>.busy++;</a:t>
            </a:r>
          </a:p>
          <a:p>
            <a:r>
              <a:rPr lang="nl-BE" dirty="0">
                <a:solidFill>
                  <a:srgbClr val="000000"/>
                </a:solidFill>
                <a:latin typeface="Consolas" panose="020B0609020204030204" pitchFamily="49" charset="0"/>
              </a:rPr>
              <a:t>    }, 1000);</a:t>
            </a:r>
          </a:p>
          <a:p>
            <a:r>
              <a:rPr lang="nl-BE" dirty="0">
                <a:solidFill>
                  <a:srgbClr val="000000"/>
                </a:solidFill>
                <a:latin typeface="Consolas" panose="020B0609020204030204" pitchFamily="49" charset="0"/>
              </a:rPr>
              <a:t>}</a:t>
            </a:r>
            <a:endParaRPr lang="nl-BE" dirty="0"/>
          </a:p>
        </p:txBody>
      </p:sp>
    </p:spTree>
    <p:extLst>
      <p:ext uri="{BB962C8B-B14F-4D97-AF65-F5344CB8AC3E}">
        <p14:creationId xmlns:p14="http://schemas.microsoft.com/office/powerpoint/2010/main" val="47938353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a:xfrm>
            <a:off x="1472399" y="2041699"/>
            <a:ext cx="6098400" cy="1274372"/>
          </a:xfrm>
        </p:spPr>
        <p:txBody>
          <a:bodyPr/>
          <a:lstStyle/>
          <a:p>
            <a:r>
              <a:rPr lang="nl-NL" dirty="0"/>
              <a:t>Functions</a:t>
            </a:r>
          </a:p>
        </p:txBody>
      </p:sp>
      <p:sp>
        <p:nvSpPr>
          <p:cNvPr id="3" name="Subtitel 2"/>
          <p:cNvSpPr>
            <a:spLocks noGrp="1"/>
          </p:cNvSpPr>
          <p:nvPr>
            <p:ph type="subTitle" idx="1"/>
          </p:nvPr>
        </p:nvSpPr>
        <p:spPr>
          <a:xfrm>
            <a:off x="1517556" y="2703979"/>
            <a:ext cx="6098399" cy="1010086"/>
          </a:xfrm>
        </p:spPr>
        <p:txBody>
          <a:bodyPr/>
          <a:lstStyle/>
          <a:p>
            <a:r>
              <a:rPr lang="nl-BE" dirty="0"/>
              <a:t>Typed</a:t>
            </a:r>
          </a:p>
          <a:p>
            <a:r>
              <a:rPr lang="nl-BE" dirty="0"/>
              <a:t>Parameters</a:t>
            </a:r>
          </a:p>
          <a:p>
            <a:endParaRPr lang="nl-BE" dirty="0"/>
          </a:p>
          <a:p>
            <a:endParaRPr lang="nl-NL" dirty="0"/>
          </a:p>
        </p:txBody>
      </p:sp>
      <p:sp>
        <p:nvSpPr>
          <p:cNvPr id="4" name="Tijdelijke aanduiding voor tekst 3"/>
          <p:cNvSpPr>
            <a:spLocks noGrp="1"/>
          </p:cNvSpPr>
          <p:nvPr>
            <p:ph type="body" sz="quarter" idx="10"/>
          </p:nvPr>
        </p:nvSpPr>
        <p:spPr/>
        <p:txBody>
          <a:bodyPr/>
          <a:lstStyle/>
          <a:p>
            <a:r>
              <a:rPr lang="nl-NL" dirty="0"/>
              <a:t>6</a:t>
            </a:r>
          </a:p>
        </p:txBody>
      </p:sp>
    </p:spTree>
    <p:extLst>
      <p:ext uri="{BB962C8B-B14F-4D97-AF65-F5344CB8AC3E}">
        <p14:creationId xmlns:p14="http://schemas.microsoft.com/office/powerpoint/2010/main" val="265823920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E9B7A71-276A-4E14-B1E7-6C5B82584AAD}"/>
              </a:ext>
            </a:extLst>
          </p:cNvPr>
          <p:cNvSpPr/>
          <p:nvPr/>
        </p:nvSpPr>
        <p:spPr>
          <a:xfrm>
            <a:off x="1432076" y="2465229"/>
            <a:ext cx="7824486" cy="830997"/>
          </a:xfrm>
          <a:prstGeom prst="rect">
            <a:avLst/>
          </a:prstGeom>
        </p:spPr>
        <p:txBody>
          <a:bodyPr wrap="square">
            <a:spAutoFit/>
          </a:bodyPr>
          <a:lstStyle/>
          <a:p>
            <a:r>
              <a:rPr lang="en-US" sz="2400" dirty="0">
                <a:solidFill>
                  <a:srgbClr val="0000FF"/>
                </a:solidFill>
                <a:latin typeface="Consolas" panose="020B0609020204030204" pitchFamily="49" charset="0"/>
              </a:rPr>
              <a:t>let</a:t>
            </a:r>
            <a:r>
              <a:rPr lang="en-US" sz="2400" dirty="0">
                <a:solidFill>
                  <a:srgbClr val="000000"/>
                </a:solidFill>
                <a:latin typeface="Consolas" panose="020B0609020204030204" pitchFamily="49" charset="0"/>
              </a:rPr>
              <a:t> sum = add(</a:t>
            </a:r>
            <a:r>
              <a:rPr lang="en-US" sz="2400" dirty="0">
                <a:solidFill>
                  <a:srgbClr val="09885A"/>
                </a:solidFill>
                <a:latin typeface="Consolas" panose="020B0609020204030204" pitchFamily="49" charset="0"/>
              </a:rPr>
              <a:t>1</a:t>
            </a:r>
            <a:r>
              <a:rPr lang="en-US" sz="2400" dirty="0">
                <a:solidFill>
                  <a:srgbClr val="000000"/>
                </a:solidFill>
                <a:latin typeface="Consolas" panose="020B0609020204030204" pitchFamily="49" charset="0"/>
              </a:rPr>
              <a:t>,</a:t>
            </a:r>
            <a:r>
              <a:rPr lang="en-US" sz="2400" dirty="0">
                <a:solidFill>
                  <a:srgbClr val="09885A"/>
                </a:solidFill>
                <a:latin typeface="Consolas" panose="020B0609020204030204" pitchFamily="49" charset="0"/>
              </a:rPr>
              <a:t>6</a:t>
            </a:r>
            <a:r>
              <a:rPr lang="en-US" sz="2400" dirty="0">
                <a:solidFill>
                  <a:srgbClr val="000000"/>
                </a:solidFill>
                <a:latin typeface="Consolas" panose="020B0609020204030204" pitchFamily="49" charset="0"/>
              </a:rPr>
              <a:t>,</a:t>
            </a:r>
            <a:r>
              <a:rPr lang="en-US" sz="2400" dirty="0">
                <a:solidFill>
                  <a:srgbClr val="09885A"/>
                </a:solidFill>
                <a:latin typeface="Consolas" panose="020B0609020204030204" pitchFamily="49" charset="0"/>
              </a:rPr>
              <a:t>7</a:t>
            </a:r>
            <a:r>
              <a:rPr lang="en-US" sz="2400" dirty="0">
                <a:solidFill>
                  <a:srgbClr val="000000"/>
                </a:solidFill>
                <a:latin typeface="Consolas" panose="020B0609020204030204" pitchFamily="49" charset="0"/>
              </a:rPr>
              <a:t>); </a:t>
            </a:r>
            <a:r>
              <a:rPr lang="en-US" sz="2400" dirty="0">
                <a:solidFill>
                  <a:srgbClr val="008000"/>
                </a:solidFill>
                <a:latin typeface="Consolas" panose="020B0609020204030204" pitchFamily="49" charset="0"/>
              </a:rPr>
              <a:t>// 14</a:t>
            </a:r>
            <a:endParaRPr lang="en-US" sz="2400" dirty="0">
              <a:solidFill>
                <a:srgbClr val="000000"/>
              </a:solidFill>
              <a:latin typeface="Consolas" panose="020B0609020204030204" pitchFamily="49" charset="0"/>
            </a:endParaRPr>
          </a:p>
          <a:p>
            <a:r>
              <a:rPr lang="en-US" sz="2400" dirty="0">
                <a:solidFill>
                  <a:srgbClr val="000000"/>
                </a:solidFill>
                <a:latin typeface="Consolas" panose="020B0609020204030204" pitchFamily="49" charset="0"/>
              </a:rPr>
              <a:t>sum = add(</a:t>
            </a:r>
            <a:r>
              <a:rPr lang="en-US" sz="2400" dirty="0">
                <a:solidFill>
                  <a:srgbClr val="09885A"/>
                </a:solidFill>
                <a:latin typeface="Consolas" panose="020B0609020204030204" pitchFamily="49" charset="0"/>
              </a:rPr>
              <a:t>8</a:t>
            </a:r>
            <a:r>
              <a:rPr lang="en-US" sz="2400" dirty="0">
                <a:solidFill>
                  <a:srgbClr val="000000"/>
                </a:solidFill>
                <a:latin typeface="Consolas" panose="020B0609020204030204" pitchFamily="49" charset="0"/>
              </a:rPr>
              <a:t>,</a:t>
            </a:r>
            <a:r>
              <a:rPr lang="en-US" sz="2400" dirty="0">
                <a:solidFill>
                  <a:srgbClr val="09885A"/>
                </a:solidFill>
                <a:latin typeface="Consolas" panose="020B0609020204030204" pitchFamily="49" charset="0"/>
              </a:rPr>
              <a:t>9</a:t>
            </a:r>
            <a:r>
              <a:rPr lang="en-US" sz="2400" dirty="0">
                <a:solidFill>
                  <a:srgbClr val="000000"/>
                </a:solidFill>
                <a:latin typeface="Consolas" panose="020B0609020204030204" pitchFamily="49" charset="0"/>
              </a:rPr>
              <a:t>);       </a:t>
            </a:r>
            <a:r>
              <a:rPr lang="en-US" sz="2400" dirty="0">
                <a:solidFill>
                  <a:srgbClr val="008000"/>
                </a:solidFill>
                <a:latin typeface="Consolas" panose="020B0609020204030204" pitchFamily="49" charset="0"/>
              </a:rPr>
              <a:t>// 17</a:t>
            </a:r>
            <a:endParaRPr lang="en-US" sz="2400" dirty="0">
              <a:solidFill>
                <a:srgbClr val="000000"/>
              </a:solidFill>
              <a:latin typeface="Consolas" panose="020B0609020204030204" pitchFamily="49" charset="0"/>
            </a:endParaRPr>
          </a:p>
        </p:txBody>
      </p:sp>
      <p:sp>
        <p:nvSpPr>
          <p:cNvPr id="6" name="TextBox 5">
            <a:extLst>
              <a:ext uri="{FF2B5EF4-FFF2-40B4-BE49-F238E27FC236}">
                <a16:creationId xmlns:a16="http://schemas.microsoft.com/office/drawing/2014/main" id="{75C9F901-A6DA-4E41-9C6A-0BB8A2BD5E03}"/>
              </a:ext>
            </a:extLst>
          </p:cNvPr>
          <p:cNvSpPr txBox="1"/>
          <p:nvPr/>
        </p:nvSpPr>
        <p:spPr>
          <a:xfrm>
            <a:off x="1545220" y="2003564"/>
            <a:ext cx="1452642" cy="461665"/>
          </a:xfrm>
          <a:prstGeom prst="rect">
            <a:avLst/>
          </a:prstGeom>
          <a:solidFill>
            <a:schemeClr val="tx1"/>
          </a:solidFill>
          <a:ln>
            <a:solidFill>
              <a:schemeClr val="tx1"/>
            </a:solidFill>
          </a:ln>
        </p:spPr>
        <p:txBody>
          <a:bodyPr wrap="none" rtlCol="0">
            <a:spAutoFit/>
          </a:bodyPr>
          <a:lstStyle/>
          <a:p>
            <a:r>
              <a:rPr lang="nl-BE" sz="2400" b="1" dirty="0">
                <a:solidFill>
                  <a:schemeClr val="bg1"/>
                </a:solidFill>
              </a:rPr>
              <a:t>Exercise</a:t>
            </a:r>
            <a:endParaRPr lang="en-BE" sz="2400" b="1" dirty="0">
              <a:solidFill>
                <a:schemeClr val="bg1"/>
              </a:solidFill>
            </a:endParaRPr>
          </a:p>
        </p:txBody>
      </p:sp>
    </p:spTree>
    <p:extLst>
      <p:ext uri="{BB962C8B-B14F-4D97-AF65-F5344CB8AC3E}">
        <p14:creationId xmlns:p14="http://schemas.microsoft.com/office/powerpoint/2010/main" val="263459599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69922B8-86F8-4904-B633-89D79C0966F1}"/>
              </a:ext>
            </a:extLst>
          </p:cNvPr>
          <p:cNvSpPr>
            <a:spLocks noGrp="1"/>
          </p:cNvSpPr>
          <p:nvPr>
            <p:ph type="title"/>
          </p:nvPr>
        </p:nvSpPr>
        <p:spPr/>
        <p:txBody>
          <a:bodyPr/>
          <a:lstStyle/>
          <a:p>
            <a:r>
              <a:rPr lang="nl-BE" dirty="0"/>
              <a:t>Functions and types</a:t>
            </a:r>
            <a:endParaRPr lang="en-BE" dirty="0"/>
          </a:p>
        </p:txBody>
      </p:sp>
      <p:pic>
        <p:nvPicPr>
          <p:cNvPr id="8" name="Picture 7" descr="Image result for typescript logo png">
            <a:extLst>
              <a:ext uri="{FF2B5EF4-FFF2-40B4-BE49-F238E27FC236}">
                <a16:creationId xmlns:a16="http://schemas.microsoft.com/office/drawing/2014/main" id="{00E6C260-AFEB-414A-8525-46DA2711288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47164" y="111584"/>
            <a:ext cx="498298" cy="498298"/>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F9A16CC4-4BA4-4EB0-9523-171727B51F3A}"/>
              </a:ext>
            </a:extLst>
          </p:cNvPr>
          <p:cNvSpPr/>
          <p:nvPr/>
        </p:nvSpPr>
        <p:spPr>
          <a:xfrm>
            <a:off x="274368" y="1699489"/>
            <a:ext cx="10214651" cy="2246769"/>
          </a:xfrm>
          <a:prstGeom prst="rect">
            <a:avLst/>
          </a:prstGeom>
          <a:ln>
            <a:solidFill>
              <a:schemeClr val="bg1">
                <a:lumMod val="95000"/>
              </a:schemeClr>
            </a:solidFill>
          </a:ln>
        </p:spPr>
        <p:txBody>
          <a:bodyPr wrap="square">
            <a:spAutoFit/>
          </a:bodyPr>
          <a:lstStyle/>
          <a:p>
            <a:endParaRPr lang="en-US" sz="2000" dirty="0">
              <a:solidFill>
                <a:srgbClr val="0000FF"/>
              </a:solidFill>
              <a:latin typeface="Consolas" panose="020B0609020204030204" pitchFamily="49" charset="0"/>
            </a:endParaRPr>
          </a:p>
          <a:p>
            <a:r>
              <a:rPr lang="en-US" sz="2000" dirty="0">
                <a:solidFill>
                  <a:srgbClr val="0000FF"/>
                </a:solidFill>
                <a:latin typeface="Consolas" panose="020B0609020204030204" pitchFamily="49" charset="0"/>
              </a:rPr>
              <a:t>function</a:t>
            </a:r>
            <a:r>
              <a:rPr lang="en-US" sz="2000" dirty="0">
                <a:solidFill>
                  <a:srgbClr val="000000"/>
                </a:solidFill>
                <a:latin typeface="Consolas" panose="020B0609020204030204" pitchFamily="49" charset="0"/>
              </a:rPr>
              <a:t> </a:t>
            </a:r>
            <a:r>
              <a:rPr lang="en-US" sz="2000" dirty="0" err="1">
                <a:solidFill>
                  <a:srgbClr val="000000"/>
                </a:solidFill>
                <a:latin typeface="Consolas" panose="020B0609020204030204" pitchFamily="49" charset="0"/>
              </a:rPr>
              <a:t>addPerson</a:t>
            </a:r>
            <a:r>
              <a:rPr lang="en-US" sz="2000" dirty="0">
                <a:solidFill>
                  <a:srgbClr val="000000"/>
                </a:solidFill>
                <a:latin typeface="Consolas" panose="020B0609020204030204" pitchFamily="49" charset="0"/>
              </a:rPr>
              <a:t>(</a:t>
            </a:r>
            <a:r>
              <a:rPr lang="en-US" sz="2000" dirty="0" err="1">
                <a:solidFill>
                  <a:srgbClr val="000000"/>
                </a:solidFill>
                <a:latin typeface="Consolas" panose="020B0609020204030204" pitchFamily="49" charset="0"/>
              </a:rPr>
              <a:t>firstname:string</a:t>
            </a:r>
            <a:r>
              <a:rPr lang="en-US" sz="2000" dirty="0">
                <a:solidFill>
                  <a:srgbClr val="000000"/>
                </a:solidFill>
                <a:latin typeface="Consolas" panose="020B0609020204030204" pitchFamily="49" charset="0"/>
              </a:rPr>
              <a:t>, </a:t>
            </a:r>
            <a:r>
              <a:rPr lang="en-US" sz="2000" dirty="0" err="1">
                <a:solidFill>
                  <a:srgbClr val="000000"/>
                </a:solidFill>
                <a:latin typeface="Consolas" panose="020B0609020204030204" pitchFamily="49" charset="0"/>
              </a:rPr>
              <a:t>lastname:string</a:t>
            </a:r>
            <a:r>
              <a:rPr lang="en-US" sz="2000" dirty="0">
                <a:solidFill>
                  <a:srgbClr val="000000"/>
                </a:solidFill>
                <a:latin typeface="Consolas" panose="020B0609020204030204" pitchFamily="49" charset="0"/>
              </a:rPr>
              <a:t>):Person{</a:t>
            </a:r>
          </a:p>
          <a:p>
            <a:endParaRPr lang="en-US" sz="2000" dirty="0">
              <a:solidFill>
                <a:srgbClr val="0000FF"/>
              </a:solidFill>
              <a:latin typeface="Consolas" panose="020B0609020204030204" pitchFamily="49" charset="0"/>
            </a:endParaRPr>
          </a:p>
          <a:p>
            <a:r>
              <a:rPr lang="en-US" sz="2000" dirty="0">
                <a:solidFill>
                  <a:srgbClr val="0000FF"/>
                </a:solidFill>
                <a:latin typeface="Consolas" panose="020B0609020204030204" pitchFamily="49" charset="0"/>
              </a:rPr>
              <a:t>	return</a:t>
            </a:r>
            <a:r>
              <a:rPr lang="en-US" sz="2000" dirty="0">
                <a:solidFill>
                  <a:srgbClr val="000000"/>
                </a:solidFill>
                <a:latin typeface="Consolas" panose="020B0609020204030204" pitchFamily="49" charset="0"/>
              </a:rPr>
              <a:t> </a:t>
            </a:r>
            <a:r>
              <a:rPr lang="en-US" sz="2000" dirty="0">
                <a:solidFill>
                  <a:srgbClr val="0000FF"/>
                </a:solidFill>
                <a:latin typeface="Consolas" panose="020B0609020204030204" pitchFamily="49" charset="0"/>
              </a:rPr>
              <a:t>new</a:t>
            </a:r>
            <a:r>
              <a:rPr lang="en-US" sz="2000" dirty="0">
                <a:solidFill>
                  <a:srgbClr val="000000"/>
                </a:solidFill>
                <a:latin typeface="Consolas" panose="020B0609020204030204" pitchFamily="49" charset="0"/>
              </a:rPr>
              <a:t> Person(</a:t>
            </a:r>
            <a:r>
              <a:rPr lang="en-US" sz="2000" dirty="0" err="1">
                <a:solidFill>
                  <a:srgbClr val="000000"/>
                </a:solidFill>
                <a:latin typeface="Consolas" panose="020B0609020204030204" pitchFamily="49" charset="0"/>
              </a:rPr>
              <a:t>firstname</a:t>
            </a:r>
            <a:r>
              <a:rPr lang="en-US" sz="2000" dirty="0">
                <a:solidFill>
                  <a:srgbClr val="000000"/>
                </a:solidFill>
                <a:latin typeface="Consolas" panose="020B0609020204030204" pitchFamily="49" charset="0"/>
              </a:rPr>
              <a:t>, </a:t>
            </a:r>
            <a:r>
              <a:rPr lang="en-US" sz="2000" dirty="0" err="1">
                <a:solidFill>
                  <a:srgbClr val="000000"/>
                </a:solidFill>
                <a:latin typeface="Consolas" panose="020B0609020204030204" pitchFamily="49" charset="0"/>
              </a:rPr>
              <a:t>lastname</a:t>
            </a:r>
            <a:r>
              <a:rPr lang="en-US" sz="2000" dirty="0">
                <a:solidFill>
                  <a:srgbClr val="000000"/>
                </a:solidFill>
                <a:latin typeface="Consolas" panose="020B0609020204030204" pitchFamily="49" charset="0"/>
              </a:rPr>
              <a:t>);</a:t>
            </a:r>
          </a:p>
          <a:p>
            <a:endParaRPr lang="en-US" sz="2000" dirty="0">
              <a:solidFill>
                <a:srgbClr val="000000"/>
              </a:solidFill>
              <a:latin typeface="Consolas" panose="020B0609020204030204" pitchFamily="49" charset="0"/>
            </a:endParaRPr>
          </a:p>
          <a:p>
            <a:r>
              <a:rPr lang="en-US" sz="2000" dirty="0">
                <a:solidFill>
                  <a:srgbClr val="000000"/>
                </a:solidFill>
                <a:latin typeface="Consolas" panose="020B0609020204030204" pitchFamily="49" charset="0"/>
              </a:rPr>
              <a:t>}</a:t>
            </a:r>
          </a:p>
          <a:p>
            <a:endParaRPr lang="en-US" sz="2000" dirty="0">
              <a:solidFill>
                <a:srgbClr val="000000"/>
              </a:solidFill>
              <a:latin typeface="Consolas" panose="020B0609020204030204" pitchFamily="49" charset="0"/>
            </a:endParaRPr>
          </a:p>
        </p:txBody>
      </p:sp>
    </p:spTree>
    <p:extLst>
      <p:ext uri="{BB962C8B-B14F-4D97-AF65-F5344CB8AC3E}">
        <p14:creationId xmlns:p14="http://schemas.microsoft.com/office/powerpoint/2010/main" val="350508974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69922B8-86F8-4904-B633-89D79C0966F1}"/>
              </a:ext>
            </a:extLst>
          </p:cNvPr>
          <p:cNvSpPr>
            <a:spLocks noGrp="1"/>
          </p:cNvSpPr>
          <p:nvPr>
            <p:ph type="title"/>
          </p:nvPr>
        </p:nvSpPr>
        <p:spPr/>
        <p:txBody>
          <a:bodyPr/>
          <a:lstStyle/>
          <a:p>
            <a:r>
              <a:rPr lang="nl-BE" dirty="0"/>
              <a:t>Functions and types</a:t>
            </a:r>
            <a:endParaRPr lang="en-BE" dirty="0"/>
          </a:p>
        </p:txBody>
      </p:sp>
      <p:pic>
        <p:nvPicPr>
          <p:cNvPr id="8" name="Picture 7" descr="Image result for typescript logo png">
            <a:extLst>
              <a:ext uri="{FF2B5EF4-FFF2-40B4-BE49-F238E27FC236}">
                <a16:creationId xmlns:a16="http://schemas.microsoft.com/office/drawing/2014/main" id="{00E6C260-AFEB-414A-8525-46DA2711288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47164" y="111584"/>
            <a:ext cx="498298" cy="498298"/>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F9A16CC4-4BA4-4EB0-9523-171727B51F3A}"/>
              </a:ext>
            </a:extLst>
          </p:cNvPr>
          <p:cNvSpPr/>
          <p:nvPr/>
        </p:nvSpPr>
        <p:spPr>
          <a:xfrm>
            <a:off x="274368" y="1699489"/>
            <a:ext cx="10214651" cy="2246769"/>
          </a:xfrm>
          <a:prstGeom prst="rect">
            <a:avLst/>
          </a:prstGeom>
          <a:ln>
            <a:solidFill>
              <a:schemeClr val="bg1">
                <a:lumMod val="95000"/>
              </a:schemeClr>
            </a:solidFill>
          </a:ln>
        </p:spPr>
        <p:txBody>
          <a:bodyPr wrap="square">
            <a:spAutoFit/>
          </a:bodyPr>
          <a:lstStyle/>
          <a:p>
            <a:endParaRPr lang="en-US" sz="2000" dirty="0">
              <a:solidFill>
                <a:srgbClr val="0000FF"/>
              </a:solidFill>
              <a:latin typeface="Consolas" panose="020B0609020204030204" pitchFamily="49" charset="0"/>
            </a:endParaRPr>
          </a:p>
          <a:p>
            <a:r>
              <a:rPr lang="en-US" sz="2000" dirty="0">
                <a:solidFill>
                  <a:srgbClr val="0000FF"/>
                </a:solidFill>
                <a:latin typeface="Consolas" panose="020B0609020204030204" pitchFamily="49" charset="0"/>
              </a:rPr>
              <a:t>function</a:t>
            </a:r>
            <a:r>
              <a:rPr lang="en-US" sz="2000" dirty="0">
                <a:solidFill>
                  <a:srgbClr val="000000"/>
                </a:solidFill>
                <a:latin typeface="Consolas" panose="020B0609020204030204" pitchFamily="49" charset="0"/>
              </a:rPr>
              <a:t> </a:t>
            </a:r>
            <a:r>
              <a:rPr lang="en-US" sz="2000" dirty="0" err="1">
                <a:solidFill>
                  <a:srgbClr val="000000"/>
                </a:solidFill>
                <a:latin typeface="Consolas" panose="020B0609020204030204" pitchFamily="49" charset="0"/>
              </a:rPr>
              <a:t>addPerson</a:t>
            </a:r>
            <a:r>
              <a:rPr lang="en-US" sz="2000" dirty="0">
                <a:solidFill>
                  <a:srgbClr val="000000"/>
                </a:solidFill>
                <a:latin typeface="Consolas" panose="020B0609020204030204" pitchFamily="49" charset="0"/>
              </a:rPr>
              <a:t>(</a:t>
            </a:r>
            <a:r>
              <a:rPr lang="en-US" sz="2000" dirty="0" err="1">
                <a:solidFill>
                  <a:srgbClr val="000000"/>
                </a:solidFill>
                <a:latin typeface="Consolas" panose="020B0609020204030204" pitchFamily="49" charset="0"/>
              </a:rPr>
              <a:t>firstname:string</a:t>
            </a:r>
            <a:r>
              <a:rPr lang="en-US" sz="2000" dirty="0">
                <a:solidFill>
                  <a:srgbClr val="000000"/>
                </a:solidFill>
                <a:latin typeface="Consolas" panose="020B0609020204030204" pitchFamily="49" charset="0"/>
              </a:rPr>
              <a:t>, </a:t>
            </a:r>
            <a:r>
              <a:rPr lang="en-US" sz="2000" dirty="0" err="1">
                <a:solidFill>
                  <a:srgbClr val="000000"/>
                </a:solidFill>
                <a:latin typeface="Consolas" panose="020B0609020204030204" pitchFamily="49" charset="0"/>
              </a:rPr>
              <a:t>lastname:string</a:t>
            </a:r>
            <a:r>
              <a:rPr lang="en-US" sz="2000" dirty="0">
                <a:solidFill>
                  <a:srgbClr val="000000"/>
                </a:solidFill>
                <a:latin typeface="Consolas" panose="020B0609020204030204" pitchFamily="49" charset="0"/>
              </a:rPr>
              <a:t>):Person{</a:t>
            </a:r>
          </a:p>
          <a:p>
            <a:endParaRPr lang="en-US" sz="2000" dirty="0">
              <a:solidFill>
                <a:srgbClr val="0000FF"/>
              </a:solidFill>
              <a:latin typeface="Consolas" panose="020B0609020204030204" pitchFamily="49" charset="0"/>
            </a:endParaRPr>
          </a:p>
          <a:p>
            <a:r>
              <a:rPr lang="en-US" sz="2000" dirty="0">
                <a:solidFill>
                  <a:srgbClr val="0000FF"/>
                </a:solidFill>
                <a:latin typeface="Consolas" panose="020B0609020204030204" pitchFamily="49" charset="0"/>
              </a:rPr>
              <a:t>	return</a:t>
            </a:r>
            <a:r>
              <a:rPr lang="en-US" sz="2000" dirty="0">
                <a:solidFill>
                  <a:srgbClr val="000000"/>
                </a:solidFill>
                <a:latin typeface="Consolas" panose="020B0609020204030204" pitchFamily="49" charset="0"/>
              </a:rPr>
              <a:t> </a:t>
            </a:r>
            <a:r>
              <a:rPr lang="en-US" sz="2000" dirty="0">
                <a:solidFill>
                  <a:srgbClr val="0000FF"/>
                </a:solidFill>
                <a:latin typeface="Consolas" panose="020B0609020204030204" pitchFamily="49" charset="0"/>
              </a:rPr>
              <a:t>new</a:t>
            </a:r>
            <a:r>
              <a:rPr lang="en-US" sz="2000" dirty="0">
                <a:solidFill>
                  <a:srgbClr val="000000"/>
                </a:solidFill>
                <a:latin typeface="Consolas" panose="020B0609020204030204" pitchFamily="49" charset="0"/>
              </a:rPr>
              <a:t> Person(</a:t>
            </a:r>
            <a:r>
              <a:rPr lang="en-US" sz="2000" dirty="0" err="1">
                <a:solidFill>
                  <a:srgbClr val="000000"/>
                </a:solidFill>
                <a:latin typeface="Consolas" panose="020B0609020204030204" pitchFamily="49" charset="0"/>
              </a:rPr>
              <a:t>firstname</a:t>
            </a:r>
            <a:r>
              <a:rPr lang="en-US" sz="2000" dirty="0">
                <a:solidFill>
                  <a:srgbClr val="000000"/>
                </a:solidFill>
                <a:latin typeface="Consolas" panose="020B0609020204030204" pitchFamily="49" charset="0"/>
              </a:rPr>
              <a:t>, </a:t>
            </a:r>
            <a:r>
              <a:rPr lang="en-US" sz="2000" dirty="0" err="1">
                <a:solidFill>
                  <a:srgbClr val="000000"/>
                </a:solidFill>
                <a:latin typeface="Consolas" panose="020B0609020204030204" pitchFamily="49" charset="0"/>
              </a:rPr>
              <a:t>lastname</a:t>
            </a:r>
            <a:r>
              <a:rPr lang="en-US" sz="2000" dirty="0">
                <a:solidFill>
                  <a:srgbClr val="000000"/>
                </a:solidFill>
                <a:latin typeface="Consolas" panose="020B0609020204030204" pitchFamily="49" charset="0"/>
              </a:rPr>
              <a:t>);</a:t>
            </a:r>
          </a:p>
          <a:p>
            <a:endParaRPr lang="en-US" sz="2000" dirty="0">
              <a:solidFill>
                <a:srgbClr val="000000"/>
              </a:solidFill>
              <a:latin typeface="Consolas" panose="020B0609020204030204" pitchFamily="49" charset="0"/>
            </a:endParaRPr>
          </a:p>
          <a:p>
            <a:r>
              <a:rPr lang="en-US" sz="2000" dirty="0">
                <a:solidFill>
                  <a:srgbClr val="000000"/>
                </a:solidFill>
                <a:latin typeface="Consolas" panose="020B0609020204030204" pitchFamily="49" charset="0"/>
              </a:rPr>
              <a:t>}</a:t>
            </a:r>
          </a:p>
          <a:p>
            <a:endParaRPr lang="en-US" sz="2000" dirty="0">
              <a:solidFill>
                <a:srgbClr val="000000"/>
              </a:solidFill>
              <a:latin typeface="Consolas" panose="020B0609020204030204" pitchFamily="49" charset="0"/>
            </a:endParaRPr>
          </a:p>
        </p:txBody>
      </p:sp>
      <p:sp>
        <p:nvSpPr>
          <p:cNvPr id="10" name="Rectangle 9">
            <a:extLst>
              <a:ext uri="{FF2B5EF4-FFF2-40B4-BE49-F238E27FC236}">
                <a16:creationId xmlns:a16="http://schemas.microsoft.com/office/drawing/2014/main" id="{34CA9E01-ED17-4E91-B4B4-27B46D907014}"/>
              </a:ext>
            </a:extLst>
          </p:cNvPr>
          <p:cNvSpPr/>
          <p:nvPr/>
        </p:nvSpPr>
        <p:spPr>
          <a:xfrm>
            <a:off x="3025140" y="2026920"/>
            <a:ext cx="4625340" cy="350520"/>
          </a:xfrm>
          <a:prstGeom prst="rect">
            <a:avLst/>
          </a:prstGeom>
          <a:noFill/>
          <a:ln w="28575">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BE"/>
          </a:p>
        </p:txBody>
      </p:sp>
      <p:sp>
        <p:nvSpPr>
          <p:cNvPr id="11" name="TextBox 10">
            <a:extLst>
              <a:ext uri="{FF2B5EF4-FFF2-40B4-BE49-F238E27FC236}">
                <a16:creationId xmlns:a16="http://schemas.microsoft.com/office/drawing/2014/main" id="{4673BC99-1ABA-45C7-8F4B-BF64CBEFA32F}"/>
              </a:ext>
            </a:extLst>
          </p:cNvPr>
          <p:cNvSpPr txBox="1"/>
          <p:nvPr/>
        </p:nvSpPr>
        <p:spPr>
          <a:xfrm>
            <a:off x="3017520" y="1657588"/>
            <a:ext cx="2044214" cy="369332"/>
          </a:xfrm>
          <a:prstGeom prst="rect">
            <a:avLst/>
          </a:prstGeom>
          <a:solidFill>
            <a:schemeClr val="accent1"/>
          </a:solidFill>
          <a:ln>
            <a:solidFill>
              <a:schemeClr val="accent1"/>
            </a:solidFill>
          </a:ln>
        </p:spPr>
        <p:txBody>
          <a:bodyPr wrap="none" rtlCol="0">
            <a:spAutoFit/>
          </a:bodyPr>
          <a:lstStyle/>
          <a:p>
            <a:r>
              <a:rPr lang="nl-BE" dirty="0">
                <a:solidFill>
                  <a:schemeClr val="bg1"/>
                </a:solidFill>
              </a:rPr>
              <a:t>Typed parameters</a:t>
            </a:r>
            <a:endParaRPr lang="en-BE" dirty="0">
              <a:solidFill>
                <a:schemeClr val="bg1"/>
              </a:solidFill>
            </a:endParaRPr>
          </a:p>
        </p:txBody>
      </p:sp>
      <p:sp>
        <p:nvSpPr>
          <p:cNvPr id="12" name="Rectangle 11">
            <a:extLst>
              <a:ext uri="{FF2B5EF4-FFF2-40B4-BE49-F238E27FC236}">
                <a16:creationId xmlns:a16="http://schemas.microsoft.com/office/drawing/2014/main" id="{DD006CC0-EABD-4160-9F2B-E7CCF7E0F580}"/>
              </a:ext>
            </a:extLst>
          </p:cNvPr>
          <p:cNvSpPr/>
          <p:nvPr/>
        </p:nvSpPr>
        <p:spPr>
          <a:xfrm>
            <a:off x="7772400" y="2026920"/>
            <a:ext cx="1362060" cy="350520"/>
          </a:xfrm>
          <a:prstGeom prst="rect">
            <a:avLst/>
          </a:prstGeom>
          <a:noFill/>
          <a:ln w="28575">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BE"/>
          </a:p>
        </p:txBody>
      </p:sp>
      <p:sp>
        <p:nvSpPr>
          <p:cNvPr id="13" name="TextBox 12">
            <a:extLst>
              <a:ext uri="{FF2B5EF4-FFF2-40B4-BE49-F238E27FC236}">
                <a16:creationId xmlns:a16="http://schemas.microsoft.com/office/drawing/2014/main" id="{7B418075-4BF0-4D2D-9479-A84B6C82A565}"/>
              </a:ext>
            </a:extLst>
          </p:cNvPr>
          <p:cNvSpPr txBox="1"/>
          <p:nvPr/>
        </p:nvSpPr>
        <p:spPr>
          <a:xfrm>
            <a:off x="7764780" y="1644258"/>
            <a:ext cx="1377300" cy="369332"/>
          </a:xfrm>
          <a:prstGeom prst="rect">
            <a:avLst/>
          </a:prstGeom>
          <a:solidFill>
            <a:schemeClr val="accent1"/>
          </a:solidFill>
          <a:ln>
            <a:solidFill>
              <a:schemeClr val="accent1"/>
            </a:solidFill>
          </a:ln>
        </p:spPr>
        <p:txBody>
          <a:bodyPr wrap="none" rtlCol="0">
            <a:spAutoFit/>
          </a:bodyPr>
          <a:lstStyle/>
          <a:p>
            <a:r>
              <a:rPr lang="nl-BE" dirty="0">
                <a:solidFill>
                  <a:schemeClr val="bg1"/>
                </a:solidFill>
              </a:rPr>
              <a:t>Return type</a:t>
            </a:r>
            <a:endParaRPr lang="en-BE" dirty="0">
              <a:solidFill>
                <a:schemeClr val="bg1"/>
              </a:solidFill>
            </a:endParaRPr>
          </a:p>
        </p:txBody>
      </p:sp>
    </p:spTree>
    <p:extLst>
      <p:ext uri="{BB962C8B-B14F-4D97-AF65-F5344CB8AC3E}">
        <p14:creationId xmlns:p14="http://schemas.microsoft.com/office/powerpoint/2010/main" val="398955727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E0F886-4C4F-4294-A5A2-5792697BD940}"/>
              </a:ext>
            </a:extLst>
          </p:cNvPr>
          <p:cNvSpPr>
            <a:spLocks noGrp="1"/>
          </p:cNvSpPr>
          <p:nvPr>
            <p:ph type="title"/>
          </p:nvPr>
        </p:nvSpPr>
        <p:spPr/>
        <p:txBody>
          <a:bodyPr/>
          <a:lstStyle/>
          <a:p>
            <a:r>
              <a:rPr lang="nl-BE" dirty="0"/>
              <a:t>Optional parameters</a:t>
            </a:r>
            <a:endParaRPr lang="en-BE" dirty="0"/>
          </a:p>
        </p:txBody>
      </p:sp>
      <p:sp>
        <p:nvSpPr>
          <p:cNvPr id="4" name="Rectangle 3">
            <a:extLst>
              <a:ext uri="{FF2B5EF4-FFF2-40B4-BE49-F238E27FC236}">
                <a16:creationId xmlns:a16="http://schemas.microsoft.com/office/drawing/2014/main" id="{3281D2F4-26A5-4A91-96FC-EAA907BC1C55}"/>
              </a:ext>
            </a:extLst>
          </p:cNvPr>
          <p:cNvSpPr/>
          <p:nvPr/>
        </p:nvSpPr>
        <p:spPr>
          <a:xfrm>
            <a:off x="437881" y="1141703"/>
            <a:ext cx="10051137" cy="1015663"/>
          </a:xfrm>
          <a:prstGeom prst="rect">
            <a:avLst/>
          </a:prstGeom>
          <a:ln>
            <a:solidFill>
              <a:schemeClr val="bg1">
                <a:lumMod val="95000"/>
              </a:schemeClr>
            </a:solidFill>
          </a:ln>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0000FF"/>
                </a:solidFill>
                <a:effectLst/>
                <a:uLnTx/>
                <a:uFillTx/>
                <a:latin typeface="Consolas" panose="020B0609020204030204" pitchFamily="49" charset="0"/>
              </a:rPr>
              <a:t>function</a:t>
            </a:r>
            <a:r>
              <a:rPr kumimoji="0" lang="en-US" sz="20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2000" b="0" i="0" u="none" strike="noStrike" kern="0" cap="none" spc="0" normalizeH="0" baseline="0" noProof="0" dirty="0" err="1">
                <a:ln>
                  <a:noFill/>
                </a:ln>
                <a:solidFill>
                  <a:srgbClr val="2B91AF"/>
                </a:solidFill>
                <a:effectLst/>
                <a:uLnTx/>
                <a:uFillTx/>
                <a:latin typeface="Consolas" panose="020B0609020204030204" pitchFamily="49" charset="0"/>
              </a:rPr>
              <a:t>sendMail</a:t>
            </a:r>
            <a:r>
              <a:rPr kumimoji="0" lang="en-US" sz="2000" b="0" i="0" u="none" strike="noStrike" kern="0" cap="none" spc="0" normalizeH="0" baseline="0" noProof="0" dirty="0">
                <a:ln>
                  <a:noFill/>
                </a:ln>
                <a:solidFill>
                  <a:srgbClr val="000000"/>
                </a:solidFill>
                <a:effectLst/>
                <a:uLnTx/>
                <a:uFillTx/>
                <a:latin typeface="Consolas" panose="020B0609020204030204" pitchFamily="49" charset="0"/>
              </a:rPr>
              <a:t>(message: </a:t>
            </a:r>
            <a:r>
              <a:rPr kumimoji="0" lang="en-US" sz="2000" b="0" i="0" u="none" strike="noStrike" kern="0" cap="none" spc="0" normalizeH="0" baseline="0" noProof="0" dirty="0">
                <a:ln>
                  <a:noFill/>
                </a:ln>
                <a:solidFill>
                  <a:srgbClr val="0000FF"/>
                </a:solidFill>
                <a:effectLst/>
                <a:uLnTx/>
                <a:uFillTx/>
                <a:latin typeface="Consolas" panose="020B0609020204030204" pitchFamily="49" charset="0"/>
              </a:rPr>
              <a:t>string</a:t>
            </a:r>
            <a:r>
              <a:rPr kumimoji="0" lang="en-US" sz="2000" b="0" i="0" u="none" strike="noStrike" kern="0" cap="none" spc="0" normalizeH="0" baseline="0" noProof="0" dirty="0">
                <a:ln>
                  <a:noFill/>
                </a:ln>
                <a:solidFill>
                  <a:srgbClr val="000000"/>
                </a:solidFill>
                <a:effectLst/>
                <a:uLnTx/>
                <a:uFillTx/>
                <a:latin typeface="Consolas" panose="020B0609020204030204" pitchFamily="49" charset="0"/>
              </a:rPr>
              <a:t>, to: Person, cc?: Person): </a:t>
            </a:r>
            <a:r>
              <a:rPr kumimoji="0" lang="en-US" sz="2000" b="0" i="0" u="none" strike="noStrike" kern="0" cap="none" spc="0" normalizeH="0" baseline="0" noProof="0" dirty="0">
                <a:ln>
                  <a:noFill/>
                </a:ln>
                <a:solidFill>
                  <a:srgbClr val="0000FF"/>
                </a:solidFill>
                <a:effectLst/>
                <a:uLnTx/>
                <a:uFillTx/>
                <a:latin typeface="Consolas" panose="020B0609020204030204" pitchFamily="49" charset="0"/>
              </a:rPr>
              <a:t>void</a:t>
            </a:r>
            <a:r>
              <a:rPr kumimoji="0" lang="en-US" sz="2000" b="0" i="0" u="none" strike="noStrike" kern="0" cap="none" spc="0" normalizeH="0" baseline="0" noProof="0" dirty="0">
                <a:ln>
                  <a:noFill/>
                </a:ln>
                <a:solidFill>
                  <a:srgbClr val="000000"/>
                </a:solidFill>
                <a:effectLst/>
                <a:uLnTx/>
                <a:uFillTx/>
                <a:latin typeface="Consolas" panose="020B06090202040302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nl-BE" sz="20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nl-BE" sz="2000" b="0" i="0" u="none" strike="noStrike" kern="0" cap="none" spc="0" normalizeH="0" baseline="0" noProof="0" dirty="0">
                <a:ln>
                  <a:noFill/>
                </a:ln>
                <a:solidFill>
                  <a:srgbClr val="0000FF"/>
                </a:solidFill>
                <a:effectLst/>
                <a:uLnTx/>
                <a:uFillTx/>
                <a:latin typeface="Consolas" panose="020B0609020204030204" pitchFamily="49" charset="0"/>
              </a:rPr>
              <a:t>if</a:t>
            </a:r>
            <a:r>
              <a:rPr kumimoji="0" lang="nl-BE" sz="2000" b="0" i="0" u="none" strike="noStrike" kern="0" cap="none" spc="0" normalizeH="0" baseline="0" noProof="0" dirty="0">
                <a:ln>
                  <a:noFill/>
                </a:ln>
                <a:solidFill>
                  <a:srgbClr val="000000"/>
                </a:solidFill>
                <a:effectLst/>
                <a:uLnTx/>
                <a:uFillTx/>
                <a:latin typeface="Consolas" panose="020B0609020204030204" pitchFamily="49" charset="0"/>
              </a:rPr>
              <a:t> (cc) { }</a:t>
            </a:r>
          </a:p>
          <a:p>
            <a:pPr marL="0" marR="0" lvl="0" indent="0" defTabSz="914400" eaLnBrk="1" fontAlgn="auto" latinLnBrk="0" hangingPunct="1">
              <a:lnSpc>
                <a:spcPct val="100000"/>
              </a:lnSpc>
              <a:spcBef>
                <a:spcPts val="0"/>
              </a:spcBef>
              <a:spcAft>
                <a:spcPts val="0"/>
              </a:spcAft>
              <a:buClrTx/>
              <a:buSzTx/>
              <a:buFontTx/>
              <a:buNone/>
              <a:tabLst/>
              <a:defRPr/>
            </a:pPr>
            <a:r>
              <a:rPr kumimoji="0" lang="nl-BE" sz="2000" b="0" i="0" u="none" strike="noStrike" kern="0" cap="none" spc="0" normalizeH="0" baseline="0" noProof="0" dirty="0">
                <a:ln>
                  <a:noFill/>
                </a:ln>
                <a:solidFill>
                  <a:srgbClr val="000000"/>
                </a:solidFill>
                <a:effectLst/>
                <a:uLnTx/>
                <a:uFillTx/>
                <a:latin typeface="Consolas" panose="020B0609020204030204" pitchFamily="49" charset="0"/>
              </a:rPr>
              <a:t>}</a:t>
            </a:r>
            <a:endParaRPr kumimoji="0" lang="nl-BE" sz="2000" b="0" i="0" u="none" strike="noStrike" kern="0" cap="none" spc="0" normalizeH="0" baseline="0" noProof="0" dirty="0">
              <a:ln>
                <a:noFill/>
              </a:ln>
              <a:solidFill>
                <a:prstClr val="black"/>
              </a:solidFill>
              <a:effectLst/>
              <a:uLnTx/>
              <a:uFillTx/>
              <a:latin typeface="Calibri" panose="020F0502020204030204"/>
            </a:endParaRPr>
          </a:p>
        </p:txBody>
      </p:sp>
      <p:pic>
        <p:nvPicPr>
          <p:cNvPr id="5" name="Picture 4" descr="Image result for typescript logo png">
            <a:extLst>
              <a:ext uri="{FF2B5EF4-FFF2-40B4-BE49-F238E27FC236}">
                <a16:creationId xmlns:a16="http://schemas.microsoft.com/office/drawing/2014/main" id="{CB5E4563-89B4-465A-895B-606770A92A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47164" y="111584"/>
            <a:ext cx="498298" cy="49829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Image result for javascript logo png">
            <a:extLst>
              <a:ext uri="{FF2B5EF4-FFF2-40B4-BE49-F238E27FC236}">
                <a16:creationId xmlns:a16="http://schemas.microsoft.com/office/drawing/2014/main" id="{2B4A1E81-D830-430D-AD2D-7FE26779C8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92423" y="111584"/>
            <a:ext cx="498298" cy="4982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735553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3F45B7-1BFC-4B86-B30D-0CCF41BA945F}"/>
              </a:ext>
            </a:extLst>
          </p:cNvPr>
          <p:cNvSpPr>
            <a:spLocks noGrp="1"/>
          </p:cNvSpPr>
          <p:nvPr>
            <p:ph type="title"/>
          </p:nvPr>
        </p:nvSpPr>
        <p:spPr/>
        <p:txBody>
          <a:bodyPr/>
          <a:lstStyle/>
          <a:p>
            <a:r>
              <a:rPr lang="nl-BE" dirty="0"/>
              <a:t>Default parameters</a:t>
            </a:r>
            <a:endParaRPr lang="en-BE" dirty="0"/>
          </a:p>
        </p:txBody>
      </p:sp>
      <p:sp>
        <p:nvSpPr>
          <p:cNvPr id="4" name="Rectangle 3">
            <a:extLst>
              <a:ext uri="{FF2B5EF4-FFF2-40B4-BE49-F238E27FC236}">
                <a16:creationId xmlns:a16="http://schemas.microsoft.com/office/drawing/2014/main" id="{6D2B020F-8538-407E-9CC9-2672EC8128AF}"/>
              </a:ext>
            </a:extLst>
          </p:cNvPr>
          <p:cNvSpPr/>
          <p:nvPr/>
        </p:nvSpPr>
        <p:spPr>
          <a:xfrm>
            <a:off x="437882" y="1148503"/>
            <a:ext cx="10051137" cy="1015663"/>
          </a:xfrm>
          <a:prstGeom prst="rect">
            <a:avLst/>
          </a:prstGeom>
          <a:ln>
            <a:solidFill>
              <a:schemeClr val="bg1">
                <a:lumMod val="95000"/>
              </a:schemeClr>
            </a:solidFill>
          </a:ln>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0000FF"/>
                </a:solidFill>
                <a:effectLst/>
                <a:uLnTx/>
                <a:uFillTx/>
                <a:latin typeface="Consolas" panose="020B0609020204030204" pitchFamily="49" charset="0"/>
              </a:rPr>
              <a:t>function</a:t>
            </a:r>
            <a:r>
              <a:rPr kumimoji="0" lang="en-US" sz="20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2000" b="0" i="0" u="none" strike="noStrike" kern="0" cap="none" spc="0" normalizeH="0" baseline="0" noProof="0" dirty="0" err="1">
                <a:ln>
                  <a:noFill/>
                </a:ln>
                <a:solidFill>
                  <a:srgbClr val="2B91AF"/>
                </a:solidFill>
                <a:effectLst/>
                <a:uLnTx/>
                <a:uFillTx/>
                <a:latin typeface="Consolas" panose="020B0609020204030204" pitchFamily="49" charset="0"/>
              </a:rPr>
              <a:t>addToBasket</a:t>
            </a:r>
            <a:r>
              <a:rPr kumimoji="0" lang="en-US" sz="2000" b="0" i="0" u="none" strike="noStrike" kern="0" cap="none" spc="0" normalizeH="0" baseline="0" noProof="0" dirty="0">
                <a:ln>
                  <a:noFill/>
                </a:ln>
                <a:solidFill>
                  <a:srgbClr val="000000"/>
                </a:solidFill>
                <a:effectLst/>
                <a:uLnTx/>
                <a:uFillTx/>
                <a:latin typeface="Consolas" panose="020B0609020204030204" pitchFamily="49" charset="0"/>
              </a:rPr>
              <a:t>(</a:t>
            </a:r>
            <a:r>
              <a:rPr kumimoji="0" lang="en-US" sz="2000" b="0" i="0" u="none" strike="noStrike" kern="0" cap="none" spc="0" normalizeH="0" baseline="0" noProof="0" dirty="0" err="1">
                <a:ln>
                  <a:noFill/>
                </a:ln>
                <a:solidFill>
                  <a:srgbClr val="000000"/>
                </a:solidFill>
                <a:effectLst/>
                <a:uLnTx/>
                <a:uFillTx/>
                <a:latin typeface="Consolas" panose="020B0609020204030204" pitchFamily="49" charset="0"/>
              </a:rPr>
              <a:t>productId</a:t>
            </a:r>
            <a:r>
              <a:rPr kumimoji="0" lang="en-US" sz="20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2000" b="0" i="0" u="none" strike="noStrike" kern="0" cap="none" spc="0" normalizeH="0" baseline="0" noProof="0" dirty="0">
                <a:ln>
                  <a:noFill/>
                </a:ln>
                <a:solidFill>
                  <a:srgbClr val="0000FF"/>
                </a:solidFill>
                <a:effectLst/>
                <a:uLnTx/>
                <a:uFillTx/>
                <a:latin typeface="Consolas" panose="020B0609020204030204" pitchFamily="49" charset="0"/>
              </a:rPr>
              <a:t>number</a:t>
            </a:r>
            <a:r>
              <a:rPr kumimoji="0" lang="en-US" sz="2000" b="0" i="0" u="none" strike="noStrike" kern="0" cap="none" spc="0" normalizeH="0" baseline="0" noProof="0" dirty="0">
                <a:ln>
                  <a:noFill/>
                </a:ln>
                <a:solidFill>
                  <a:srgbClr val="000000"/>
                </a:solidFill>
                <a:effectLst/>
                <a:uLnTx/>
                <a:uFillTx/>
                <a:latin typeface="Consolas" panose="020B0609020204030204" pitchFamily="49" charset="0"/>
              </a:rPr>
              <a:t>, quantity: Number = 1){</a:t>
            </a:r>
          </a:p>
          <a:p>
            <a:pPr marL="0" marR="0" lvl="0" indent="0" defTabSz="914400" eaLnBrk="1" fontAlgn="auto" latinLnBrk="0" hangingPunct="1">
              <a:lnSpc>
                <a:spcPct val="100000"/>
              </a:lnSpc>
              <a:spcBef>
                <a:spcPts val="0"/>
              </a:spcBef>
              <a:spcAft>
                <a:spcPts val="0"/>
              </a:spcAft>
              <a:buClrTx/>
              <a:buSzTx/>
              <a:buFontTx/>
              <a:buNone/>
              <a:tabLst/>
              <a:defRPr/>
            </a:pPr>
            <a:endParaRPr kumimoji="0" lang="nl-BE" sz="2000" b="0" i="0" u="none" strike="noStrike" kern="0" cap="none" spc="0" normalizeH="0" baseline="0" noProof="0" dirty="0">
              <a:ln>
                <a:noFill/>
              </a:ln>
              <a:solidFill>
                <a:srgbClr val="000000"/>
              </a:solidFill>
              <a:effectLst/>
              <a:uLnTx/>
              <a:uFillTx/>
              <a:latin typeface="Consolas" panose="020B0609020204030204" pitchFamily="49"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nl-BE" sz="2000" b="0" i="0" u="none" strike="noStrike" kern="0" cap="none" spc="0" normalizeH="0" baseline="0" noProof="0" dirty="0">
                <a:ln>
                  <a:noFill/>
                </a:ln>
                <a:solidFill>
                  <a:srgbClr val="000000"/>
                </a:solidFill>
                <a:effectLst/>
                <a:uLnTx/>
                <a:uFillTx/>
                <a:latin typeface="Consolas" panose="020B0609020204030204" pitchFamily="49" charset="0"/>
              </a:rPr>
              <a:t>}</a:t>
            </a:r>
            <a:endParaRPr kumimoji="0" lang="nl-BE" sz="2000" b="0" i="0" u="none" strike="noStrike" kern="0" cap="none" spc="0" normalizeH="0" baseline="0" noProof="0" dirty="0">
              <a:ln>
                <a:noFill/>
              </a:ln>
              <a:solidFill>
                <a:prstClr val="black"/>
              </a:solidFill>
              <a:effectLst/>
              <a:uLnTx/>
              <a:uFillTx/>
              <a:latin typeface="Calibri" panose="020F0502020204030204"/>
            </a:endParaRPr>
          </a:p>
        </p:txBody>
      </p:sp>
      <p:sp>
        <p:nvSpPr>
          <p:cNvPr id="5" name="TextBox 4">
            <a:extLst>
              <a:ext uri="{FF2B5EF4-FFF2-40B4-BE49-F238E27FC236}">
                <a16:creationId xmlns:a16="http://schemas.microsoft.com/office/drawing/2014/main" id="{109FDD78-DFCB-4EDC-B28D-ABFB6CAFB678}"/>
              </a:ext>
            </a:extLst>
          </p:cNvPr>
          <p:cNvSpPr txBox="1"/>
          <p:nvPr/>
        </p:nvSpPr>
        <p:spPr>
          <a:xfrm>
            <a:off x="7101874" y="2130916"/>
            <a:ext cx="3387145" cy="707886"/>
          </a:xfrm>
          <a:prstGeom prst="rect">
            <a:avLst/>
          </a:prstGeom>
          <a:solidFill>
            <a:schemeClr val="accent1"/>
          </a:solid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nl-BE" sz="2000" b="0" i="0" u="none" strike="noStrike" kern="0" cap="none" spc="0" normalizeH="0" baseline="0" noProof="0" dirty="0">
                <a:ln>
                  <a:noFill/>
                </a:ln>
                <a:solidFill>
                  <a:prstClr val="white"/>
                </a:solidFill>
                <a:effectLst/>
                <a:uLnTx/>
                <a:uFillTx/>
                <a:latin typeface="Calibri" panose="020F0502020204030204"/>
              </a:rPr>
              <a:t>Default parameters at the end of the parameterlist</a:t>
            </a:r>
          </a:p>
        </p:txBody>
      </p:sp>
      <p:pic>
        <p:nvPicPr>
          <p:cNvPr id="6" name="Picture 5" descr="Image result for typescript logo png">
            <a:extLst>
              <a:ext uri="{FF2B5EF4-FFF2-40B4-BE49-F238E27FC236}">
                <a16:creationId xmlns:a16="http://schemas.microsoft.com/office/drawing/2014/main" id="{88734D7E-823D-4712-ABA2-2024A15ECC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47164" y="111584"/>
            <a:ext cx="498298" cy="49829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Image result for javascript logo png">
            <a:extLst>
              <a:ext uri="{FF2B5EF4-FFF2-40B4-BE49-F238E27FC236}">
                <a16:creationId xmlns:a16="http://schemas.microsoft.com/office/drawing/2014/main" id="{20C1946F-F208-4AA0-9ED7-3DB70844DD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92423" y="111584"/>
            <a:ext cx="498298" cy="4982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440987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97A704-0BA8-47D2-AA1D-8E6E8F8BE1A6}"/>
              </a:ext>
            </a:extLst>
          </p:cNvPr>
          <p:cNvSpPr>
            <a:spLocks noGrp="1"/>
          </p:cNvSpPr>
          <p:nvPr>
            <p:ph type="title"/>
          </p:nvPr>
        </p:nvSpPr>
        <p:spPr/>
        <p:txBody>
          <a:bodyPr/>
          <a:lstStyle/>
          <a:p>
            <a:r>
              <a:rPr lang="nl-BE" dirty="0"/>
              <a:t>Rest parameters</a:t>
            </a:r>
            <a:endParaRPr lang="en-BE" dirty="0"/>
          </a:p>
        </p:txBody>
      </p:sp>
      <p:sp>
        <p:nvSpPr>
          <p:cNvPr id="3" name="Content Placeholder 2">
            <a:extLst>
              <a:ext uri="{FF2B5EF4-FFF2-40B4-BE49-F238E27FC236}">
                <a16:creationId xmlns:a16="http://schemas.microsoft.com/office/drawing/2014/main" id="{4FC5E248-0480-462F-9406-68F8C17A3046}"/>
              </a:ext>
            </a:extLst>
          </p:cNvPr>
          <p:cNvSpPr>
            <a:spLocks noGrp="1"/>
          </p:cNvSpPr>
          <p:nvPr>
            <p:ph idx="1"/>
          </p:nvPr>
        </p:nvSpPr>
        <p:spPr/>
        <p:txBody>
          <a:bodyPr/>
          <a:lstStyle/>
          <a:p>
            <a:r>
              <a:rPr lang="nl-BE" dirty="0"/>
              <a:t>Default and optional parameters point to </a:t>
            </a:r>
            <a:r>
              <a:rPr lang="nl-BE" b="1" dirty="0"/>
              <a:t>1</a:t>
            </a:r>
            <a:r>
              <a:rPr lang="nl-BE" dirty="0"/>
              <a:t> parameter</a:t>
            </a:r>
          </a:p>
          <a:p>
            <a:r>
              <a:rPr lang="nl-BE" dirty="0"/>
              <a:t>Rest parameters allow you to send an array of items</a:t>
            </a:r>
          </a:p>
          <a:p>
            <a:pPr lvl="1"/>
            <a:r>
              <a:rPr lang="nl-BE" sz="2000" dirty="0"/>
              <a:t>Use ...   in front of the parameter</a:t>
            </a:r>
          </a:p>
          <a:p>
            <a:endParaRPr lang="en-BE" dirty="0"/>
          </a:p>
        </p:txBody>
      </p:sp>
      <p:sp>
        <p:nvSpPr>
          <p:cNvPr id="4" name="TextBox 3">
            <a:extLst>
              <a:ext uri="{FF2B5EF4-FFF2-40B4-BE49-F238E27FC236}">
                <a16:creationId xmlns:a16="http://schemas.microsoft.com/office/drawing/2014/main" id="{46391B06-1705-41D5-AE23-A0883A66DD38}"/>
              </a:ext>
            </a:extLst>
          </p:cNvPr>
          <p:cNvSpPr txBox="1"/>
          <p:nvPr/>
        </p:nvSpPr>
        <p:spPr>
          <a:xfrm>
            <a:off x="1599050" y="1834541"/>
            <a:ext cx="391454" cy="400110"/>
          </a:xfrm>
          <a:prstGeom prst="rect">
            <a:avLst/>
          </a:prstGeom>
          <a:solidFill>
            <a:schemeClr val="accent1"/>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nl-BE" sz="2000" b="1" i="0" u="none" strike="noStrike" kern="0" cap="none" spc="0" normalizeH="0" baseline="0" noProof="0" dirty="0">
                <a:ln>
                  <a:noFill/>
                </a:ln>
                <a:solidFill>
                  <a:prstClr val="white"/>
                </a:solidFill>
                <a:effectLst/>
                <a:uLnTx/>
                <a:uFillTx/>
                <a:latin typeface="Calibri" panose="020F0502020204030204"/>
              </a:rPr>
              <a:t>...</a:t>
            </a:r>
          </a:p>
        </p:txBody>
      </p:sp>
      <p:pic>
        <p:nvPicPr>
          <p:cNvPr id="5" name="Picture 4" descr="Image result for typescript logo png">
            <a:extLst>
              <a:ext uri="{FF2B5EF4-FFF2-40B4-BE49-F238E27FC236}">
                <a16:creationId xmlns:a16="http://schemas.microsoft.com/office/drawing/2014/main" id="{FD215D0F-9927-4AF6-977C-08F8A941947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47164" y="111584"/>
            <a:ext cx="498298" cy="49829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Image result for javascript logo png">
            <a:extLst>
              <a:ext uri="{FF2B5EF4-FFF2-40B4-BE49-F238E27FC236}">
                <a16:creationId xmlns:a16="http://schemas.microsoft.com/office/drawing/2014/main" id="{848B62A6-5EED-45C8-9A4B-950243B05E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92423" y="111584"/>
            <a:ext cx="498298" cy="498298"/>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D52BBD6-EC4C-455A-9999-57F9CB6476E0}"/>
              </a:ext>
            </a:extLst>
          </p:cNvPr>
          <p:cNvSpPr/>
          <p:nvPr/>
        </p:nvSpPr>
        <p:spPr>
          <a:xfrm>
            <a:off x="792479" y="2519743"/>
            <a:ext cx="9696539" cy="1015663"/>
          </a:xfrm>
          <a:prstGeom prst="rect">
            <a:avLst/>
          </a:prstGeom>
          <a:ln>
            <a:solidFill>
              <a:schemeClr val="bg1">
                <a:lumMod val="95000"/>
              </a:schemeClr>
            </a:solidFill>
          </a:ln>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0000FF"/>
                </a:solidFill>
                <a:effectLst/>
                <a:uLnTx/>
                <a:uFillTx/>
                <a:latin typeface="Consolas" panose="020B0609020204030204" pitchFamily="49" charset="0"/>
              </a:rPr>
              <a:t>function</a:t>
            </a:r>
            <a:r>
              <a:rPr kumimoji="0" lang="en-US" sz="20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2000" b="0" i="0" u="none" strike="noStrike" kern="0" cap="none" spc="0" normalizeH="0" baseline="0" noProof="0" dirty="0" err="1">
                <a:ln>
                  <a:noFill/>
                </a:ln>
                <a:solidFill>
                  <a:srgbClr val="2B91AF"/>
                </a:solidFill>
                <a:effectLst/>
                <a:uLnTx/>
                <a:uFillTx/>
                <a:latin typeface="Consolas" panose="020B0609020204030204" pitchFamily="49" charset="0"/>
              </a:rPr>
              <a:t>sendMail</a:t>
            </a:r>
            <a:r>
              <a:rPr kumimoji="0" lang="en-US" sz="2000" b="0" i="0" u="none" strike="noStrike" kern="0" cap="none" spc="0" normalizeH="0" baseline="0" noProof="0" dirty="0">
                <a:ln>
                  <a:noFill/>
                </a:ln>
                <a:solidFill>
                  <a:srgbClr val="000000"/>
                </a:solidFill>
                <a:effectLst/>
                <a:uLnTx/>
                <a:uFillTx/>
                <a:latin typeface="Consolas" panose="020B0609020204030204" pitchFamily="49" charset="0"/>
              </a:rPr>
              <a:t>(message: </a:t>
            </a:r>
            <a:r>
              <a:rPr kumimoji="0" lang="en-US" sz="2000" b="0" i="0" u="none" strike="noStrike" kern="0" cap="none" spc="0" normalizeH="0" baseline="0" noProof="0" dirty="0">
                <a:ln>
                  <a:noFill/>
                </a:ln>
                <a:solidFill>
                  <a:srgbClr val="0000FF"/>
                </a:solidFill>
                <a:effectLst/>
                <a:uLnTx/>
                <a:uFillTx/>
                <a:latin typeface="Consolas" panose="020B0609020204030204" pitchFamily="49" charset="0"/>
              </a:rPr>
              <a:t>string</a:t>
            </a:r>
            <a:r>
              <a:rPr kumimoji="0" lang="en-US" sz="20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2000" b="0" i="0" u="none" strike="noStrike" kern="0" cap="none" spc="0" normalizeH="0" baseline="0" noProof="0" dirty="0" err="1">
                <a:ln>
                  <a:noFill/>
                </a:ln>
                <a:solidFill>
                  <a:srgbClr val="000000"/>
                </a:solidFill>
                <a:effectLst/>
                <a:uLnTx/>
                <a:uFillTx/>
                <a:latin typeface="Consolas" panose="020B0609020204030204" pitchFamily="49" charset="0"/>
              </a:rPr>
              <a:t>to:Person</a:t>
            </a:r>
            <a:r>
              <a:rPr kumimoji="0" lang="en-US" sz="20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2000" b="0" i="0" u="none" strike="noStrike" kern="0" cap="none" spc="0" normalizeH="0" baseline="0" noProof="0" dirty="0" err="1">
                <a:ln>
                  <a:noFill/>
                </a:ln>
                <a:solidFill>
                  <a:srgbClr val="000000"/>
                </a:solidFill>
                <a:effectLst/>
                <a:uLnTx/>
                <a:uFillTx/>
                <a:latin typeface="Consolas" panose="020B0609020204030204" pitchFamily="49" charset="0"/>
              </a:rPr>
              <a:t>cc:Person</a:t>
            </a:r>
            <a:r>
              <a:rPr kumimoji="0" lang="en-US" sz="2000" b="0" i="0" u="none" strike="noStrike" kern="0" cap="none" spc="0" normalizeH="0" baseline="0" noProof="0" dirty="0">
                <a:ln>
                  <a:noFill/>
                </a:ln>
                <a:solidFill>
                  <a:srgbClr val="000000"/>
                </a:solidFill>
                <a:effectLst/>
                <a:uLnTx/>
                <a:uFillTx/>
                <a:latin typeface="Consolas" panose="020B06090202040302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nl-BE" sz="2000" b="0" i="0" u="none" strike="noStrike" kern="0" cap="none" spc="0" normalizeH="0" baseline="0" noProof="0" dirty="0">
                <a:ln>
                  <a:noFill/>
                </a:ln>
                <a:solidFill>
                  <a:srgbClr val="000000"/>
                </a:solidFill>
                <a:effectLst/>
                <a:uLnTx/>
                <a:uFillTx/>
                <a:latin typeface="Consolas" panose="020B06090202040302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nl-BE" sz="2000" b="0" i="0" u="none" strike="noStrike" kern="0" cap="none" spc="0" normalizeH="0" baseline="0" noProof="0" dirty="0">
                <a:ln>
                  <a:noFill/>
                </a:ln>
                <a:solidFill>
                  <a:srgbClr val="000000"/>
                </a:solidFill>
                <a:effectLst/>
                <a:uLnTx/>
                <a:uFillTx/>
                <a:latin typeface="Consolas" panose="020B0609020204030204" pitchFamily="49" charset="0"/>
              </a:rPr>
              <a:t>}</a:t>
            </a:r>
            <a:endParaRPr kumimoji="0" lang="nl-BE" sz="2000" b="0" i="0" u="none" strike="noStrike" kern="0" cap="none" spc="0" normalizeH="0" baseline="0" noProof="0" dirty="0">
              <a:ln>
                <a:noFill/>
              </a:ln>
              <a:solidFill>
                <a:prstClr val="black"/>
              </a:solidFill>
              <a:effectLst/>
              <a:uLnTx/>
              <a:uFillTx/>
              <a:latin typeface="Calibri" panose="020F0502020204030204"/>
            </a:endParaRPr>
          </a:p>
        </p:txBody>
      </p:sp>
    </p:spTree>
    <p:extLst>
      <p:ext uri="{BB962C8B-B14F-4D97-AF65-F5344CB8AC3E}">
        <p14:creationId xmlns:p14="http://schemas.microsoft.com/office/powerpoint/2010/main" val="37135635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6">
            <a:extLst>
              <a:ext uri="{FF2B5EF4-FFF2-40B4-BE49-F238E27FC236}">
                <a16:creationId xmlns:a16="http://schemas.microsoft.com/office/drawing/2014/main" id="{DC40C740-7518-4305-B580-B1E9D6EEBCE2}"/>
              </a:ext>
            </a:extLst>
          </p:cNvPr>
          <p:cNvSpPr>
            <a:spLocks noGrp="1"/>
          </p:cNvSpPr>
          <p:nvPr>
            <p:ph type="subTitle" idx="1"/>
          </p:nvPr>
        </p:nvSpPr>
        <p:spPr>
          <a:xfrm>
            <a:off x="501993" y="2484532"/>
            <a:ext cx="7052440" cy="2366443"/>
          </a:xfrm>
        </p:spPr>
        <p:txBody>
          <a:bodyPr/>
          <a:lstStyle/>
          <a:p>
            <a:r>
              <a:rPr lang="nl-BE" sz="2400" dirty="0"/>
              <a:t>In this chapter you will learn the JavaScript and TypeScript needed to create modern Angular applications</a:t>
            </a:r>
            <a:endParaRPr lang="en-BE" sz="2400" dirty="0"/>
          </a:p>
        </p:txBody>
      </p:sp>
    </p:spTree>
    <p:extLst>
      <p:ext uri="{BB962C8B-B14F-4D97-AF65-F5344CB8AC3E}">
        <p14:creationId xmlns:p14="http://schemas.microsoft.com/office/powerpoint/2010/main" val="264603665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a:xfrm>
            <a:off x="1472399" y="2371126"/>
            <a:ext cx="6098400" cy="1274372"/>
          </a:xfrm>
        </p:spPr>
        <p:txBody>
          <a:bodyPr/>
          <a:lstStyle/>
          <a:p>
            <a:r>
              <a:rPr lang="nl-NL" dirty="0"/>
              <a:t>Classes</a:t>
            </a:r>
          </a:p>
        </p:txBody>
      </p:sp>
      <p:sp>
        <p:nvSpPr>
          <p:cNvPr id="3" name="Subtitel 2"/>
          <p:cNvSpPr>
            <a:spLocks noGrp="1"/>
          </p:cNvSpPr>
          <p:nvPr>
            <p:ph type="subTitle" idx="1"/>
          </p:nvPr>
        </p:nvSpPr>
        <p:spPr>
          <a:xfrm>
            <a:off x="1517556" y="2703979"/>
            <a:ext cx="6098399" cy="1010086"/>
          </a:xfrm>
        </p:spPr>
        <p:txBody>
          <a:bodyPr/>
          <a:lstStyle/>
          <a:p>
            <a:endParaRPr lang="nl-BE" dirty="0"/>
          </a:p>
          <a:p>
            <a:endParaRPr lang="nl-BE" dirty="0"/>
          </a:p>
          <a:p>
            <a:endParaRPr lang="nl-NL" dirty="0"/>
          </a:p>
        </p:txBody>
      </p:sp>
      <p:sp>
        <p:nvSpPr>
          <p:cNvPr id="4" name="Tijdelijke aanduiding voor tekst 3"/>
          <p:cNvSpPr>
            <a:spLocks noGrp="1"/>
          </p:cNvSpPr>
          <p:nvPr>
            <p:ph type="body" sz="quarter" idx="10"/>
          </p:nvPr>
        </p:nvSpPr>
        <p:spPr/>
        <p:txBody>
          <a:bodyPr/>
          <a:lstStyle/>
          <a:p>
            <a:r>
              <a:rPr lang="nl-NL" dirty="0"/>
              <a:t>7</a:t>
            </a:r>
          </a:p>
        </p:txBody>
      </p:sp>
    </p:spTree>
    <p:extLst>
      <p:ext uri="{BB962C8B-B14F-4D97-AF65-F5344CB8AC3E}">
        <p14:creationId xmlns:p14="http://schemas.microsoft.com/office/powerpoint/2010/main" val="201397762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E345ED0-180F-4ABC-AD5F-6B954B7D1093}"/>
              </a:ext>
            </a:extLst>
          </p:cNvPr>
          <p:cNvSpPr>
            <a:spLocks noGrp="1"/>
          </p:cNvSpPr>
          <p:nvPr>
            <p:ph type="title"/>
          </p:nvPr>
        </p:nvSpPr>
        <p:spPr/>
        <p:txBody>
          <a:bodyPr/>
          <a:lstStyle/>
          <a:p>
            <a:r>
              <a:rPr lang="nl-BE" dirty="0"/>
              <a:t>&lt;= ES5: Classes</a:t>
            </a:r>
            <a:endParaRPr lang="en-BE" dirty="0"/>
          </a:p>
        </p:txBody>
      </p:sp>
      <p:sp>
        <p:nvSpPr>
          <p:cNvPr id="6" name="Content Placeholder 5">
            <a:extLst>
              <a:ext uri="{FF2B5EF4-FFF2-40B4-BE49-F238E27FC236}">
                <a16:creationId xmlns:a16="http://schemas.microsoft.com/office/drawing/2014/main" id="{C45A702E-1646-4FDF-A7B5-1223F9ADBA3C}"/>
              </a:ext>
            </a:extLst>
          </p:cNvPr>
          <p:cNvSpPr>
            <a:spLocks noGrp="1"/>
          </p:cNvSpPr>
          <p:nvPr>
            <p:ph idx="1"/>
          </p:nvPr>
        </p:nvSpPr>
        <p:spPr/>
        <p:txBody>
          <a:bodyPr/>
          <a:lstStyle/>
          <a:p>
            <a:r>
              <a:rPr lang="nl-BE" dirty="0"/>
              <a:t>Creating objects has been possible since ES3</a:t>
            </a:r>
          </a:p>
          <a:p>
            <a:pPr lvl="1"/>
            <a:r>
              <a:rPr lang="nl-BE" sz="2000" dirty="0"/>
              <a:t>Faked with functions</a:t>
            </a:r>
          </a:p>
          <a:p>
            <a:endParaRPr lang="en-BE" dirty="0"/>
          </a:p>
        </p:txBody>
      </p:sp>
      <p:sp>
        <p:nvSpPr>
          <p:cNvPr id="7" name="Rectangle 6">
            <a:extLst>
              <a:ext uri="{FF2B5EF4-FFF2-40B4-BE49-F238E27FC236}">
                <a16:creationId xmlns:a16="http://schemas.microsoft.com/office/drawing/2014/main" id="{FB502EA0-2869-42A8-9A07-3B55DCE8B4A4}"/>
              </a:ext>
            </a:extLst>
          </p:cNvPr>
          <p:cNvSpPr/>
          <p:nvPr/>
        </p:nvSpPr>
        <p:spPr>
          <a:xfrm>
            <a:off x="816317" y="2314680"/>
            <a:ext cx="9512276" cy="2246769"/>
          </a:xfrm>
          <a:prstGeom prst="rect">
            <a:avLst/>
          </a:prstGeom>
          <a:ln>
            <a:solidFill>
              <a:schemeClr val="bg1">
                <a:lumMod val="95000"/>
              </a:schemeClr>
            </a:solidFill>
          </a:ln>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nl-BE" sz="2000" b="0" i="0" u="none" strike="noStrike" kern="0" cap="none" spc="0" normalizeH="0" baseline="0" noProof="0" dirty="0">
                <a:ln>
                  <a:noFill/>
                </a:ln>
                <a:solidFill>
                  <a:srgbClr val="0000FF"/>
                </a:solidFill>
                <a:effectLst/>
                <a:uLnTx/>
                <a:uFillTx/>
                <a:latin typeface="Consolas" panose="020B0609020204030204" pitchFamily="49" charset="0"/>
              </a:rPr>
              <a:t>function</a:t>
            </a:r>
            <a:r>
              <a:rPr kumimoji="0" lang="nl-BE" sz="2000" b="0" i="0" u="none" strike="noStrike" kern="0" cap="none" spc="0" normalizeH="0" baseline="0" noProof="0" dirty="0">
                <a:ln>
                  <a:noFill/>
                </a:ln>
                <a:solidFill>
                  <a:srgbClr val="000000"/>
                </a:solidFill>
                <a:effectLst/>
                <a:uLnTx/>
                <a:uFillTx/>
                <a:latin typeface="Consolas" panose="020B0609020204030204" pitchFamily="49" charset="0"/>
              </a:rPr>
              <a:t> Person(firstname, name) { }</a:t>
            </a:r>
          </a:p>
          <a:p>
            <a:pPr marL="0" marR="0" lvl="0" indent="0" defTabSz="914400" eaLnBrk="1" fontAlgn="auto" latinLnBrk="0" hangingPunct="1">
              <a:lnSpc>
                <a:spcPct val="100000"/>
              </a:lnSpc>
              <a:spcBef>
                <a:spcPts val="0"/>
              </a:spcBef>
              <a:spcAft>
                <a:spcPts val="0"/>
              </a:spcAft>
              <a:buClrTx/>
              <a:buSzTx/>
              <a:buFontTx/>
              <a:buNone/>
              <a:tabLst/>
              <a:defRPr/>
            </a:pPr>
            <a:endParaRPr kumimoji="0" lang="nl-BE" sz="2000" b="0" i="0" u="none" strike="noStrike" kern="0" cap="none" spc="0" normalizeH="0" baseline="0" noProof="0" dirty="0">
              <a:ln>
                <a:noFill/>
              </a:ln>
              <a:solidFill>
                <a:srgbClr val="000000"/>
              </a:solidFill>
              <a:effectLst/>
              <a:uLnTx/>
              <a:uFillTx/>
              <a:latin typeface="Consolas" panose="020B0609020204030204" pitchFamily="49"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nl-BE" sz="2000" b="0" i="0" u="none" strike="noStrike" kern="0" cap="none" spc="0" normalizeH="0" baseline="0" noProof="0" dirty="0">
                <a:ln>
                  <a:noFill/>
                </a:ln>
                <a:solidFill>
                  <a:srgbClr val="0000FF"/>
                </a:solidFill>
                <a:effectLst/>
                <a:uLnTx/>
                <a:uFillTx/>
                <a:latin typeface="Consolas" panose="020B0609020204030204" pitchFamily="49" charset="0"/>
              </a:rPr>
              <a:t>var</a:t>
            </a:r>
            <a:r>
              <a:rPr kumimoji="0" lang="nl-BE" sz="2000" b="0" i="0" u="none" strike="noStrike" kern="0" cap="none" spc="0" normalizeH="0" baseline="0" noProof="0" dirty="0">
                <a:ln>
                  <a:noFill/>
                </a:ln>
                <a:solidFill>
                  <a:srgbClr val="000000"/>
                </a:solidFill>
                <a:effectLst/>
                <a:uLnTx/>
                <a:uFillTx/>
                <a:latin typeface="Consolas" panose="020B0609020204030204" pitchFamily="49" charset="0"/>
              </a:rPr>
              <a:t> kevin = </a:t>
            </a:r>
            <a:r>
              <a:rPr kumimoji="0" lang="nl-BE" sz="2000" b="0" i="0" u="none" strike="noStrike" kern="0" cap="none" spc="0" normalizeH="0" baseline="0" noProof="0" dirty="0">
                <a:ln>
                  <a:noFill/>
                </a:ln>
                <a:solidFill>
                  <a:srgbClr val="0000FF"/>
                </a:solidFill>
                <a:effectLst/>
                <a:uLnTx/>
                <a:uFillTx/>
                <a:latin typeface="Consolas" panose="020B0609020204030204" pitchFamily="49" charset="0"/>
              </a:rPr>
              <a:t>new</a:t>
            </a:r>
            <a:r>
              <a:rPr kumimoji="0" lang="nl-BE" sz="2000" b="0" i="0" u="none" strike="noStrike" kern="0" cap="none" spc="0" normalizeH="0" baseline="0" noProof="0" dirty="0">
                <a:ln>
                  <a:noFill/>
                </a:ln>
                <a:solidFill>
                  <a:srgbClr val="000000"/>
                </a:solidFill>
                <a:effectLst/>
                <a:uLnTx/>
                <a:uFillTx/>
                <a:latin typeface="Consolas" panose="020B0609020204030204" pitchFamily="49" charset="0"/>
              </a:rPr>
              <a:t> Person(</a:t>
            </a:r>
            <a:r>
              <a:rPr kumimoji="0" lang="nl-BE" sz="2000" b="0" i="0" u="none" strike="noStrike" kern="0" cap="none" spc="0" normalizeH="0" baseline="0" noProof="0" dirty="0">
                <a:ln>
                  <a:noFill/>
                </a:ln>
                <a:solidFill>
                  <a:srgbClr val="A31515"/>
                </a:solidFill>
                <a:effectLst/>
                <a:uLnTx/>
                <a:uFillTx/>
                <a:latin typeface="Consolas" panose="020B0609020204030204" pitchFamily="49" charset="0"/>
              </a:rPr>
              <a:t>"Kevin"</a:t>
            </a:r>
            <a:r>
              <a:rPr kumimoji="0" lang="nl-BE" sz="20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nl-BE" sz="2000" b="0" i="0" u="none" strike="noStrike" kern="0" cap="none" spc="0" normalizeH="0" baseline="0" noProof="0" dirty="0">
                <a:ln>
                  <a:noFill/>
                </a:ln>
                <a:solidFill>
                  <a:srgbClr val="A31515"/>
                </a:solidFill>
                <a:effectLst/>
                <a:uLnTx/>
                <a:uFillTx/>
                <a:latin typeface="Consolas" panose="020B0609020204030204" pitchFamily="49" charset="0"/>
              </a:rPr>
              <a:t>"DeRudder"</a:t>
            </a:r>
            <a:r>
              <a:rPr kumimoji="0" lang="nl-BE" sz="2000" b="0" i="0" u="none" strike="noStrike" kern="0" cap="none" spc="0" normalizeH="0" baseline="0" noProof="0" dirty="0">
                <a:ln>
                  <a:noFill/>
                </a:ln>
                <a:solidFill>
                  <a:srgbClr val="000000"/>
                </a:solidFill>
                <a:effectLst/>
                <a:uLnTx/>
                <a:uFillTx/>
                <a:latin typeface="Consolas" panose="020B0609020204030204" pitchFamily="49" charset="0"/>
              </a:rPr>
              <a:t>);</a:t>
            </a:r>
          </a:p>
          <a:p>
            <a:pPr marL="0" marR="0" lvl="0" indent="0" defTabSz="914400" eaLnBrk="1" fontAlgn="auto" latinLnBrk="0" hangingPunct="1">
              <a:lnSpc>
                <a:spcPct val="100000"/>
              </a:lnSpc>
              <a:spcBef>
                <a:spcPts val="0"/>
              </a:spcBef>
              <a:spcAft>
                <a:spcPts val="0"/>
              </a:spcAft>
              <a:buClrTx/>
              <a:buSzTx/>
              <a:buFontTx/>
              <a:buNone/>
              <a:tabLst/>
              <a:defRPr/>
            </a:pPr>
            <a:endParaRPr kumimoji="0" lang="nl-BE" sz="2000" b="0" i="0" u="none" strike="noStrike" kern="0" cap="none" spc="0" normalizeH="0" baseline="0" noProof="0" dirty="0">
              <a:ln>
                <a:noFill/>
              </a:ln>
              <a:solidFill>
                <a:srgbClr val="000000"/>
              </a:solidFill>
              <a:effectLst/>
              <a:uLnTx/>
              <a:uFillTx/>
              <a:latin typeface="Consolas" panose="020B0609020204030204" pitchFamily="49"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nl-BE" sz="2000" b="0" i="0" u="none" strike="noStrike" kern="0" cap="none" spc="0" normalizeH="0" baseline="0" noProof="0" dirty="0">
                <a:ln>
                  <a:noFill/>
                </a:ln>
                <a:solidFill>
                  <a:srgbClr val="008000"/>
                </a:solidFill>
                <a:effectLst/>
                <a:uLnTx/>
                <a:uFillTx/>
                <a:latin typeface="Consolas" panose="020B0609020204030204" pitchFamily="49" charset="0"/>
              </a:rPr>
              <a:t>// OR </a:t>
            </a:r>
            <a:endParaRPr kumimoji="0" lang="nl-BE" sz="2000" b="0" i="0" u="none" strike="noStrike" kern="0" cap="none" spc="0" normalizeH="0" baseline="0" noProof="0" dirty="0">
              <a:ln>
                <a:noFill/>
              </a:ln>
              <a:solidFill>
                <a:srgbClr val="000000"/>
              </a:solidFill>
              <a:effectLst/>
              <a:uLnTx/>
              <a:uFillTx/>
              <a:latin typeface="Consolas" panose="020B0609020204030204" pitchFamily="49" charset="0"/>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nl-BE" sz="2000" b="0" i="0" u="none" strike="noStrike" kern="0" cap="none" spc="0" normalizeH="0" baseline="0" noProof="0" dirty="0">
              <a:ln>
                <a:noFill/>
              </a:ln>
              <a:solidFill>
                <a:srgbClr val="000000"/>
              </a:solidFill>
              <a:effectLst/>
              <a:uLnTx/>
              <a:uFillTx/>
              <a:latin typeface="Consolas" panose="020B0609020204030204" pitchFamily="49"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nl-BE" sz="2000" b="0" i="0" u="none" strike="noStrike" kern="0" cap="none" spc="0" normalizeH="0" baseline="0" noProof="0" dirty="0">
                <a:ln>
                  <a:noFill/>
                </a:ln>
                <a:solidFill>
                  <a:srgbClr val="000000"/>
                </a:solidFill>
                <a:effectLst/>
                <a:uLnTx/>
                <a:uFillTx/>
                <a:latin typeface="Consolas" panose="020B0609020204030204" pitchFamily="49" charset="0"/>
              </a:rPr>
              <a:t>Object.create(Person, {});</a:t>
            </a:r>
            <a:endParaRPr kumimoji="0" lang="nl-BE" sz="2000" b="0" i="0" u="none" strike="noStrike" kern="0" cap="none" spc="0" normalizeH="0" baseline="0" noProof="0" dirty="0">
              <a:ln>
                <a:noFill/>
              </a:ln>
              <a:solidFill>
                <a:prstClr val="black"/>
              </a:solidFill>
              <a:effectLst/>
              <a:uLnTx/>
              <a:uFillTx/>
              <a:latin typeface="Calibri" panose="020F0502020204030204"/>
            </a:endParaRPr>
          </a:p>
        </p:txBody>
      </p:sp>
      <p:pic>
        <p:nvPicPr>
          <p:cNvPr id="8" name="Picture 7" descr="Image result for javascript logo png">
            <a:extLst>
              <a:ext uri="{FF2B5EF4-FFF2-40B4-BE49-F238E27FC236}">
                <a16:creationId xmlns:a16="http://schemas.microsoft.com/office/drawing/2014/main" id="{DA8819E6-62CC-4785-A69E-1039A6922F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79444" y="111584"/>
            <a:ext cx="498298" cy="4982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619762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05A614-16DF-435A-898B-53BD6A9191E4}"/>
              </a:ext>
            </a:extLst>
          </p:cNvPr>
          <p:cNvSpPr>
            <a:spLocks noGrp="1"/>
          </p:cNvSpPr>
          <p:nvPr>
            <p:ph type="title"/>
          </p:nvPr>
        </p:nvSpPr>
        <p:spPr/>
        <p:txBody>
          <a:bodyPr/>
          <a:lstStyle/>
          <a:p>
            <a:r>
              <a:rPr lang="nl-BE" dirty="0"/>
              <a:t>ES6: Classes</a:t>
            </a:r>
            <a:endParaRPr lang="en-BE" dirty="0"/>
          </a:p>
        </p:txBody>
      </p:sp>
      <p:sp>
        <p:nvSpPr>
          <p:cNvPr id="4" name="Rectangle 3">
            <a:extLst>
              <a:ext uri="{FF2B5EF4-FFF2-40B4-BE49-F238E27FC236}">
                <a16:creationId xmlns:a16="http://schemas.microsoft.com/office/drawing/2014/main" id="{9B5A928D-5107-429C-B8B1-7E30F44892B0}"/>
              </a:ext>
            </a:extLst>
          </p:cNvPr>
          <p:cNvSpPr/>
          <p:nvPr/>
        </p:nvSpPr>
        <p:spPr>
          <a:xfrm>
            <a:off x="479046" y="1116879"/>
            <a:ext cx="9853674" cy="3170099"/>
          </a:xfrm>
          <a:prstGeom prst="rect">
            <a:avLst/>
          </a:prstGeom>
          <a:ln>
            <a:solidFill>
              <a:schemeClr val="bg1">
                <a:lumMod val="95000"/>
              </a:schemeClr>
            </a:solidFill>
          </a:ln>
        </p:spPr>
        <p:txBody>
          <a:bodyPr wrap="square">
            <a:spAutoFit/>
          </a:bodyPr>
          <a:lstStyle/>
          <a:p>
            <a:r>
              <a:rPr lang="nl-BE" sz="2000" dirty="0">
                <a:solidFill>
                  <a:srgbClr val="0000FF"/>
                </a:solidFill>
                <a:latin typeface="Consolas" panose="020B0609020204030204" pitchFamily="49" charset="0"/>
              </a:rPr>
              <a:t>class</a:t>
            </a:r>
            <a:r>
              <a:rPr lang="nl-BE" sz="2000" dirty="0">
                <a:solidFill>
                  <a:srgbClr val="000000"/>
                </a:solidFill>
                <a:latin typeface="Consolas" panose="020B0609020204030204" pitchFamily="49" charset="0"/>
              </a:rPr>
              <a:t> </a:t>
            </a:r>
            <a:r>
              <a:rPr lang="nl-BE" sz="2000" dirty="0">
                <a:solidFill>
                  <a:srgbClr val="2B91AF"/>
                </a:solidFill>
                <a:latin typeface="Consolas" panose="020B0609020204030204" pitchFamily="49" charset="0"/>
              </a:rPr>
              <a:t>Person</a:t>
            </a:r>
            <a:r>
              <a:rPr lang="nl-BE" sz="2000" dirty="0">
                <a:solidFill>
                  <a:srgbClr val="000000"/>
                </a:solidFill>
                <a:latin typeface="Consolas" panose="020B0609020204030204" pitchFamily="49" charset="0"/>
              </a:rPr>
              <a:t> {</a:t>
            </a:r>
          </a:p>
          <a:p>
            <a:r>
              <a:rPr lang="nl-BE" sz="2000" dirty="0">
                <a:solidFill>
                  <a:srgbClr val="000000"/>
                </a:solidFill>
                <a:latin typeface="Consolas" panose="020B0609020204030204" pitchFamily="49" charset="0"/>
              </a:rPr>
              <a:t>    </a:t>
            </a:r>
            <a:r>
              <a:rPr lang="nl-BE" sz="2000" dirty="0">
                <a:solidFill>
                  <a:srgbClr val="0000FF"/>
                </a:solidFill>
                <a:latin typeface="Consolas" panose="020B0609020204030204" pitchFamily="49" charset="0"/>
              </a:rPr>
              <a:t>constructor</a:t>
            </a:r>
            <a:r>
              <a:rPr lang="nl-BE" sz="2000" dirty="0">
                <a:solidFill>
                  <a:srgbClr val="000000"/>
                </a:solidFill>
                <a:latin typeface="Consolas" panose="020B0609020204030204" pitchFamily="49" charset="0"/>
              </a:rPr>
              <a:t>(firstname, name) {</a:t>
            </a:r>
          </a:p>
          <a:p>
            <a:r>
              <a:rPr lang="nl-BE" sz="2000" dirty="0">
                <a:solidFill>
                  <a:srgbClr val="000000"/>
                </a:solidFill>
                <a:latin typeface="Consolas" panose="020B0609020204030204" pitchFamily="49" charset="0"/>
              </a:rPr>
              <a:t>        </a:t>
            </a:r>
            <a:r>
              <a:rPr lang="nl-BE" sz="2000" dirty="0">
                <a:solidFill>
                  <a:srgbClr val="0000FF"/>
                </a:solidFill>
                <a:latin typeface="Consolas" panose="020B0609020204030204" pitchFamily="49" charset="0"/>
              </a:rPr>
              <a:t>this</a:t>
            </a:r>
            <a:r>
              <a:rPr lang="nl-BE" sz="2000" dirty="0">
                <a:solidFill>
                  <a:srgbClr val="000000"/>
                </a:solidFill>
                <a:latin typeface="Consolas" panose="020B0609020204030204" pitchFamily="49" charset="0"/>
              </a:rPr>
              <a:t>.firstname = firstname;</a:t>
            </a:r>
          </a:p>
          <a:p>
            <a:r>
              <a:rPr lang="nl-BE" sz="2000" dirty="0">
                <a:solidFill>
                  <a:srgbClr val="000000"/>
                </a:solidFill>
                <a:latin typeface="Consolas" panose="020B0609020204030204" pitchFamily="49" charset="0"/>
              </a:rPr>
              <a:t>        </a:t>
            </a:r>
            <a:r>
              <a:rPr lang="nl-BE" sz="2000" dirty="0">
                <a:solidFill>
                  <a:srgbClr val="0000FF"/>
                </a:solidFill>
                <a:latin typeface="Consolas" panose="020B0609020204030204" pitchFamily="49" charset="0"/>
              </a:rPr>
              <a:t>this</a:t>
            </a:r>
            <a:r>
              <a:rPr lang="nl-BE" sz="2000" dirty="0">
                <a:solidFill>
                  <a:srgbClr val="000000"/>
                </a:solidFill>
                <a:latin typeface="Consolas" panose="020B0609020204030204" pitchFamily="49" charset="0"/>
              </a:rPr>
              <a:t>.name = name;</a:t>
            </a:r>
          </a:p>
          <a:p>
            <a:r>
              <a:rPr lang="nl-BE" sz="2000" dirty="0">
                <a:solidFill>
                  <a:srgbClr val="000000"/>
                </a:solidFill>
                <a:latin typeface="Consolas" panose="020B0609020204030204" pitchFamily="49" charset="0"/>
              </a:rPr>
              <a:t>    }</a:t>
            </a:r>
          </a:p>
          <a:p>
            <a:endParaRPr lang="nl-BE" sz="2000" dirty="0">
              <a:solidFill>
                <a:srgbClr val="000000"/>
              </a:solidFill>
              <a:latin typeface="Consolas" panose="020B0609020204030204" pitchFamily="49" charset="0"/>
            </a:endParaRPr>
          </a:p>
          <a:p>
            <a:r>
              <a:rPr lang="nl-BE" sz="2000" dirty="0">
                <a:solidFill>
                  <a:srgbClr val="000000"/>
                </a:solidFill>
                <a:latin typeface="Consolas" panose="020B0609020204030204" pitchFamily="49" charset="0"/>
              </a:rPr>
              <a:t>    toString() {</a:t>
            </a:r>
          </a:p>
          <a:p>
            <a:r>
              <a:rPr lang="nl-BE" sz="2000" dirty="0">
                <a:solidFill>
                  <a:srgbClr val="000000"/>
                </a:solidFill>
                <a:latin typeface="Consolas" panose="020B0609020204030204" pitchFamily="49" charset="0"/>
              </a:rPr>
              <a:t>        </a:t>
            </a:r>
            <a:r>
              <a:rPr lang="nl-BE" sz="2000" dirty="0">
                <a:solidFill>
                  <a:srgbClr val="0000FF"/>
                </a:solidFill>
                <a:latin typeface="Consolas" panose="020B0609020204030204" pitchFamily="49" charset="0"/>
              </a:rPr>
              <a:t>return</a:t>
            </a:r>
            <a:r>
              <a:rPr lang="nl-BE" sz="2000" dirty="0">
                <a:solidFill>
                  <a:srgbClr val="000000"/>
                </a:solidFill>
                <a:latin typeface="Consolas" panose="020B0609020204030204" pitchFamily="49" charset="0"/>
              </a:rPr>
              <a:t> </a:t>
            </a:r>
            <a:r>
              <a:rPr lang="nl-BE" sz="2000" dirty="0">
                <a:solidFill>
                  <a:srgbClr val="A31515"/>
                </a:solidFill>
                <a:latin typeface="Consolas" panose="020B0609020204030204" pitchFamily="49" charset="0"/>
              </a:rPr>
              <a:t>`</a:t>
            </a:r>
            <a:r>
              <a:rPr lang="nl-BE" sz="2000" dirty="0">
                <a:solidFill>
                  <a:srgbClr val="0000FF"/>
                </a:solidFill>
                <a:latin typeface="Consolas" panose="020B0609020204030204" pitchFamily="49" charset="0"/>
              </a:rPr>
              <a:t>${this</a:t>
            </a:r>
            <a:r>
              <a:rPr lang="nl-BE" sz="2000" dirty="0">
                <a:solidFill>
                  <a:srgbClr val="000000"/>
                </a:solidFill>
                <a:latin typeface="Consolas" panose="020B0609020204030204" pitchFamily="49" charset="0"/>
              </a:rPr>
              <a:t>.firstname</a:t>
            </a:r>
            <a:r>
              <a:rPr lang="nl-BE" sz="2000" dirty="0">
                <a:solidFill>
                  <a:srgbClr val="0000FF"/>
                </a:solidFill>
                <a:latin typeface="Consolas" panose="020B0609020204030204" pitchFamily="49" charset="0"/>
              </a:rPr>
              <a:t>}</a:t>
            </a:r>
            <a:r>
              <a:rPr lang="nl-BE" sz="2000" dirty="0">
                <a:solidFill>
                  <a:srgbClr val="A31515"/>
                </a:solidFill>
                <a:latin typeface="Consolas" panose="020B0609020204030204" pitchFamily="49" charset="0"/>
              </a:rPr>
              <a:t> </a:t>
            </a:r>
            <a:r>
              <a:rPr lang="nl-BE" sz="2000" dirty="0">
                <a:solidFill>
                  <a:srgbClr val="0000FF"/>
                </a:solidFill>
                <a:latin typeface="Consolas" panose="020B0609020204030204" pitchFamily="49" charset="0"/>
              </a:rPr>
              <a:t>${this</a:t>
            </a:r>
            <a:r>
              <a:rPr lang="nl-BE" sz="2000" dirty="0">
                <a:solidFill>
                  <a:srgbClr val="000000"/>
                </a:solidFill>
                <a:latin typeface="Consolas" panose="020B0609020204030204" pitchFamily="49" charset="0"/>
              </a:rPr>
              <a:t>.name</a:t>
            </a:r>
            <a:r>
              <a:rPr lang="nl-BE" sz="2000" dirty="0">
                <a:solidFill>
                  <a:srgbClr val="0000FF"/>
                </a:solidFill>
                <a:latin typeface="Consolas" panose="020B0609020204030204" pitchFamily="49" charset="0"/>
              </a:rPr>
              <a:t>}</a:t>
            </a:r>
            <a:r>
              <a:rPr lang="nl-BE" sz="2000" dirty="0">
                <a:solidFill>
                  <a:srgbClr val="A31515"/>
                </a:solidFill>
                <a:latin typeface="Consolas" panose="020B0609020204030204" pitchFamily="49" charset="0"/>
              </a:rPr>
              <a:t>`</a:t>
            </a:r>
            <a:r>
              <a:rPr lang="nl-BE" sz="2000" dirty="0">
                <a:solidFill>
                  <a:srgbClr val="000000"/>
                </a:solidFill>
                <a:latin typeface="Consolas" panose="020B0609020204030204" pitchFamily="49" charset="0"/>
              </a:rPr>
              <a:t>;</a:t>
            </a:r>
          </a:p>
          <a:p>
            <a:r>
              <a:rPr lang="nl-BE" sz="2000" dirty="0">
                <a:solidFill>
                  <a:srgbClr val="000000"/>
                </a:solidFill>
                <a:latin typeface="Consolas" panose="020B0609020204030204" pitchFamily="49" charset="0"/>
              </a:rPr>
              <a:t>    }</a:t>
            </a:r>
          </a:p>
          <a:p>
            <a:r>
              <a:rPr lang="nl-BE" sz="2000" dirty="0">
                <a:solidFill>
                  <a:srgbClr val="000000"/>
                </a:solidFill>
                <a:latin typeface="Consolas" panose="020B0609020204030204" pitchFamily="49" charset="0"/>
              </a:rPr>
              <a:t>}</a:t>
            </a:r>
            <a:endParaRPr lang="nl-BE" sz="2000" dirty="0"/>
          </a:p>
        </p:txBody>
      </p:sp>
      <p:pic>
        <p:nvPicPr>
          <p:cNvPr id="5" name="Picture 4" descr="Image result for javascript logo png">
            <a:extLst>
              <a:ext uri="{FF2B5EF4-FFF2-40B4-BE49-F238E27FC236}">
                <a16:creationId xmlns:a16="http://schemas.microsoft.com/office/drawing/2014/main" id="{C361653E-A99E-4E07-8568-03997D6890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79444" y="111584"/>
            <a:ext cx="498298" cy="4982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498507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3884E8-03C0-499F-BDFB-ED65C2048F2C}"/>
              </a:ext>
            </a:extLst>
          </p:cNvPr>
          <p:cNvSpPr>
            <a:spLocks noGrp="1"/>
          </p:cNvSpPr>
          <p:nvPr>
            <p:ph type="title"/>
          </p:nvPr>
        </p:nvSpPr>
        <p:spPr/>
        <p:txBody>
          <a:bodyPr/>
          <a:lstStyle/>
          <a:p>
            <a:r>
              <a:rPr lang="nl-BE" dirty="0"/>
              <a:t>TypeScript Classes</a:t>
            </a:r>
            <a:endParaRPr lang="en-BE" dirty="0"/>
          </a:p>
        </p:txBody>
      </p:sp>
      <p:sp>
        <p:nvSpPr>
          <p:cNvPr id="5" name="Rectangle 4">
            <a:extLst>
              <a:ext uri="{FF2B5EF4-FFF2-40B4-BE49-F238E27FC236}">
                <a16:creationId xmlns:a16="http://schemas.microsoft.com/office/drawing/2014/main" id="{0DAB421A-6E8C-49E9-B4D8-3B41DDC9F0D0}"/>
              </a:ext>
            </a:extLst>
          </p:cNvPr>
          <p:cNvSpPr/>
          <p:nvPr/>
        </p:nvSpPr>
        <p:spPr>
          <a:xfrm>
            <a:off x="479046" y="1116879"/>
            <a:ext cx="9730545" cy="3170099"/>
          </a:xfrm>
          <a:prstGeom prst="rect">
            <a:avLst/>
          </a:prstGeom>
          <a:ln>
            <a:solidFill>
              <a:schemeClr val="bg1">
                <a:lumMod val="95000"/>
              </a:schemeClr>
            </a:solidFill>
          </a:ln>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nl-BE" sz="2000" b="0" i="0" u="none" strike="noStrike" kern="0" cap="none" spc="0" normalizeH="0" baseline="0" noProof="0" dirty="0">
                <a:ln>
                  <a:noFill/>
                </a:ln>
                <a:solidFill>
                  <a:srgbClr val="0000FF"/>
                </a:solidFill>
                <a:effectLst/>
                <a:uLnTx/>
                <a:uFillTx/>
                <a:latin typeface="Consolas" panose="020B0609020204030204" pitchFamily="49" charset="0"/>
              </a:rPr>
              <a:t>class</a:t>
            </a:r>
            <a:r>
              <a:rPr kumimoji="0" lang="nl-BE" sz="20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nl-BE" sz="2000" b="0" i="0" u="none" strike="noStrike" kern="0" cap="none" spc="0" normalizeH="0" baseline="0" noProof="0" dirty="0">
                <a:ln>
                  <a:noFill/>
                </a:ln>
                <a:solidFill>
                  <a:srgbClr val="2B91AF"/>
                </a:solidFill>
                <a:effectLst/>
                <a:uLnTx/>
                <a:uFillTx/>
                <a:latin typeface="Consolas" panose="020B0609020204030204" pitchFamily="49" charset="0"/>
              </a:rPr>
              <a:t>Person</a:t>
            </a:r>
            <a:r>
              <a:rPr kumimoji="0" lang="nl-BE" sz="2000" b="0" i="0" u="none" strike="noStrike" kern="0" cap="none" spc="0" normalizeH="0" baseline="0" noProof="0" dirty="0">
                <a:ln>
                  <a:noFill/>
                </a:ln>
                <a:solidFill>
                  <a:srgbClr val="000000"/>
                </a:solidFill>
                <a:effectLst/>
                <a:uLnTx/>
                <a:uFillTx/>
                <a:latin typeface="Consolas" panose="020B06090202040302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nl-BE" sz="20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nl-BE" sz="2000" b="0" i="0" u="none" strike="noStrike" kern="0" cap="none" spc="0" normalizeH="0" baseline="0" noProof="0" dirty="0">
                <a:ln>
                  <a:noFill/>
                </a:ln>
                <a:solidFill>
                  <a:srgbClr val="0000FF"/>
                </a:solidFill>
                <a:effectLst/>
                <a:uLnTx/>
                <a:uFillTx/>
                <a:latin typeface="Consolas" panose="020B0609020204030204" pitchFamily="49" charset="0"/>
              </a:rPr>
              <a:t>constructor</a:t>
            </a:r>
            <a:r>
              <a:rPr kumimoji="0" lang="nl-BE" sz="2000" b="0" i="0" u="none" strike="noStrike" kern="0" cap="none" spc="0" normalizeH="0" baseline="0" noProof="0" dirty="0">
                <a:ln>
                  <a:noFill/>
                </a:ln>
                <a:solidFill>
                  <a:srgbClr val="000000"/>
                </a:solidFill>
                <a:effectLst/>
                <a:uLnTx/>
                <a:uFillTx/>
                <a:latin typeface="Consolas" panose="020B0609020204030204" pitchFamily="49" charset="0"/>
              </a:rPr>
              <a:t>(firstname: string, name: string) {</a:t>
            </a:r>
          </a:p>
          <a:p>
            <a:pPr marL="0" marR="0" lvl="0" indent="0" defTabSz="914400" eaLnBrk="1" fontAlgn="auto" latinLnBrk="0" hangingPunct="1">
              <a:lnSpc>
                <a:spcPct val="100000"/>
              </a:lnSpc>
              <a:spcBef>
                <a:spcPts val="0"/>
              </a:spcBef>
              <a:spcAft>
                <a:spcPts val="0"/>
              </a:spcAft>
              <a:buClrTx/>
              <a:buSzTx/>
              <a:buFontTx/>
              <a:buNone/>
              <a:tabLst/>
              <a:defRPr/>
            </a:pPr>
            <a:r>
              <a:rPr kumimoji="0" lang="nl-BE" sz="20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nl-BE" sz="2000" b="0" i="0" u="none" strike="noStrike" kern="0" cap="none" spc="0" normalizeH="0" baseline="0" noProof="0" dirty="0">
                <a:ln>
                  <a:noFill/>
                </a:ln>
                <a:solidFill>
                  <a:srgbClr val="0000FF"/>
                </a:solidFill>
                <a:effectLst/>
                <a:uLnTx/>
                <a:uFillTx/>
                <a:latin typeface="Consolas" panose="020B0609020204030204" pitchFamily="49" charset="0"/>
              </a:rPr>
              <a:t>this</a:t>
            </a:r>
            <a:r>
              <a:rPr kumimoji="0" lang="nl-BE" sz="2000" b="0" i="0" u="none" strike="noStrike" kern="0" cap="none" spc="0" normalizeH="0" baseline="0" noProof="0" dirty="0">
                <a:ln>
                  <a:noFill/>
                </a:ln>
                <a:solidFill>
                  <a:srgbClr val="000000"/>
                </a:solidFill>
                <a:effectLst/>
                <a:uLnTx/>
                <a:uFillTx/>
                <a:latin typeface="Consolas" panose="020B0609020204030204" pitchFamily="49" charset="0"/>
              </a:rPr>
              <a:t>.firstname = firstname;</a:t>
            </a:r>
          </a:p>
          <a:p>
            <a:pPr marL="0" marR="0" lvl="0" indent="0" defTabSz="914400" eaLnBrk="1" fontAlgn="auto" latinLnBrk="0" hangingPunct="1">
              <a:lnSpc>
                <a:spcPct val="100000"/>
              </a:lnSpc>
              <a:spcBef>
                <a:spcPts val="0"/>
              </a:spcBef>
              <a:spcAft>
                <a:spcPts val="0"/>
              </a:spcAft>
              <a:buClrTx/>
              <a:buSzTx/>
              <a:buFontTx/>
              <a:buNone/>
              <a:tabLst/>
              <a:defRPr/>
            </a:pPr>
            <a:r>
              <a:rPr kumimoji="0" lang="nl-BE" sz="20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nl-BE" sz="2000" b="0" i="0" u="none" strike="noStrike" kern="0" cap="none" spc="0" normalizeH="0" baseline="0" noProof="0" dirty="0">
                <a:ln>
                  <a:noFill/>
                </a:ln>
                <a:solidFill>
                  <a:srgbClr val="0000FF"/>
                </a:solidFill>
                <a:effectLst/>
                <a:uLnTx/>
                <a:uFillTx/>
                <a:latin typeface="Consolas" panose="020B0609020204030204" pitchFamily="49" charset="0"/>
              </a:rPr>
              <a:t>this</a:t>
            </a:r>
            <a:r>
              <a:rPr kumimoji="0" lang="nl-BE" sz="2000" b="0" i="0" u="none" strike="noStrike" kern="0" cap="none" spc="0" normalizeH="0" baseline="0" noProof="0" dirty="0">
                <a:ln>
                  <a:noFill/>
                </a:ln>
                <a:solidFill>
                  <a:srgbClr val="000000"/>
                </a:solidFill>
                <a:effectLst/>
                <a:uLnTx/>
                <a:uFillTx/>
                <a:latin typeface="Consolas" panose="020B0609020204030204" pitchFamily="49" charset="0"/>
              </a:rPr>
              <a:t>.name = name;</a:t>
            </a:r>
          </a:p>
          <a:p>
            <a:pPr marL="0" marR="0" lvl="0" indent="0" defTabSz="914400" eaLnBrk="1" fontAlgn="auto" latinLnBrk="0" hangingPunct="1">
              <a:lnSpc>
                <a:spcPct val="100000"/>
              </a:lnSpc>
              <a:spcBef>
                <a:spcPts val="0"/>
              </a:spcBef>
              <a:spcAft>
                <a:spcPts val="0"/>
              </a:spcAft>
              <a:buClrTx/>
              <a:buSzTx/>
              <a:buFontTx/>
              <a:buNone/>
              <a:tabLst/>
              <a:defRPr/>
            </a:pPr>
            <a:r>
              <a:rPr kumimoji="0" lang="nl-BE" sz="2000" b="0" i="0" u="none" strike="noStrike" kern="0" cap="none" spc="0" normalizeH="0" baseline="0" noProof="0" dirty="0">
                <a:ln>
                  <a:noFill/>
                </a:ln>
                <a:solidFill>
                  <a:srgbClr val="000000"/>
                </a:solidFill>
                <a:effectLst/>
                <a:uLnTx/>
                <a:uFillTx/>
                <a:latin typeface="Consolas" panose="020B06090202040302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endParaRPr kumimoji="0" lang="nl-BE" sz="2000" b="0" i="0" u="none" strike="noStrike" kern="0" cap="none" spc="0" normalizeH="0" baseline="0" noProof="0" dirty="0">
              <a:ln>
                <a:noFill/>
              </a:ln>
              <a:solidFill>
                <a:srgbClr val="000000"/>
              </a:solidFill>
              <a:effectLst/>
              <a:uLnTx/>
              <a:uFillTx/>
              <a:latin typeface="Consolas" panose="020B0609020204030204" pitchFamily="49"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nl-BE" sz="2000" b="0" i="0" u="none" strike="noStrike" kern="0" cap="none" spc="0" normalizeH="0" baseline="0" noProof="0" dirty="0">
                <a:ln>
                  <a:noFill/>
                </a:ln>
                <a:solidFill>
                  <a:srgbClr val="000000"/>
                </a:solidFill>
                <a:effectLst/>
                <a:uLnTx/>
                <a:uFillTx/>
                <a:latin typeface="Consolas" panose="020B0609020204030204" pitchFamily="49" charset="0"/>
              </a:rPr>
              <a:t>    toString() {</a:t>
            </a:r>
          </a:p>
          <a:p>
            <a:pPr marL="0" marR="0" lvl="0" indent="0" defTabSz="914400" eaLnBrk="1" fontAlgn="auto" latinLnBrk="0" hangingPunct="1">
              <a:lnSpc>
                <a:spcPct val="100000"/>
              </a:lnSpc>
              <a:spcBef>
                <a:spcPts val="0"/>
              </a:spcBef>
              <a:spcAft>
                <a:spcPts val="0"/>
              </a:spcAft>
              <a:buClrTx/>
              <a:buSzTx/>
              <a:buFontTx/>
              <a:buNone/>
              <a:tabLst/>
              <a:defRPr/>
            </a:pPr>
            <a:r>
              <a:rPr kumimoji="0" lang="nl-BE" sz="20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nl-BE" sz="2000" b="0" i="0" u="none" strike="noStrike" kern="0" cap="none" spc="0" normalizeH="0" baseline="0" noProof="0" dirty="0">
                <a:ln>
                  <a:noFill/>
                </a:ln>
                <a:solidFill>
                  <a:srgbClr val="0000FF"/>
                </a:solidFill>
                <a:effectLst/>
                <a:uLnTx/>
                <a:uFillTx/>
                <a:latin typeface="Consolas" panose="020B0609020204030204" pitchFamily="49" charset="0"/>
              </a:rPr>
              <a:t>return</a:t>
            </a:r>
            <a:r>
              <a:rPr kumimoji="0" lang="nl-BE" sz="20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nl-BE" sz="2000" b="0" i="0" u="none" strike="noStrike" kern="0" cap="none" spc="0" normalizeH="0" baseline="0" noProof="0" dirty="0">
                <a:ln>
                  <a:noFill/>
                </a:ln>
                <a:solidFill>
                  <a:srgbClr val="A31515"/>
                </a:solidFill>
                <a:effectLst/>
                <a:uLnTx/>
                <a:uFillTx/>
                <a:latin typeface="Consolas" panose="020B0609020204030204" pitchFamily="49" charset="0"/>
              </a:rPr>
              <a:t>`</a:t>
            </a:r>
            <a:r>
              <a:rPr kumimoji="0" lang="nl-BE" sz="2000" b="0" i="0" u="none" strike="noStrike" kern="0" cap="none" spc="0" normalizeH="0" baseline="0" noProof="0" dirty="0">
                <a:ln>
                  <a:noFill/>
                </a:ln>
                <a:solidFill>
                  <a:srgbClr val="0000FF"/>
                </a:solidFill>
                <a:effectLst/>
                <a:uLnTx/>
                <a:uFillTx/>
                <a:latin typeface="Consolas" panose="020B0609020204030204" pitchFamily="49" charset="0"/>
              </a:rPr>
              <a:t>${this</a:t>
            </a:r>
            <a:r>
              <a:rPr kumimoji="0" lang="nl-BE" sz="2000" b="0" i="0" u="none" strike="noStrike" kern="0" cap="none" spc="0" normalizeH="0" baseline="0" noProof="0" dirty="0">
                <a:ln>
                  <a:noFill/>
                </a:ln>
                <a:solidFill>
                  <a:srgbClr val="000000"/>
                </a:solidFill>
                <a:effectLst/>
                <a:uLnTx/>
                <a:uFillTx/>
                <a:latin typeface="Consolas" panose="020B0609020204030204" pitchFamily="49" charset="0"/>
              </a:rPr>
              <a:t>.firstname</a:t>
            </a:r>
            <a:r>
              <a:rPr kumimoji="0" lang="nl-BE" sz="2000" b="0" i="0" u="none" strike="noStrike" kern="0" cap="none" spc="0" normalizeH="0" baseline="0" noProof="0" dirty="0">
                <a:ln>
                  <a:noFill/>
                </a:ln>
                <a:solidFill>
                  <a:srgbClr val="0000FF"/>
                </a:solidFill>
                <a:effectLst/>
                <a:uLnTx/>
                <a:uFillTx/>
                <a:latin typeface="Consolas" panose="020B0609020204030204" pitchFamily="49" charset="0"/>
              </a:rPr>
              <a:t>}</a:t>
            </a:r>
            <a:r>
              <a:rPr kumimoji="0" lang="nl-BE" sz="2000" b="0" i="0" u="none" strike="noStrike" kern="0" cap="none" spc="0" normalizeH="0" baseline="0" noProof="0" dirty="0">
                <a:ln>
                  <a:noFill/>
                </a:ln>
                <a:solidFill>
                  <a:srgbClr val="A31515"/>
                </a:solidFill>
                <a:effectLst/>
                <a:uLnTx/>
                <a:uFillTx/>
                <a:latin typeface="Consolas" panose="020B0609020204030204" pitchFamily="49" charset="0"/>
              </a:rPr>
              <a:t> </a:t>
            </a:r>
            <a:r>
              <a:rPr kumimoji="0" lang="nl-BE" sz="2000" b="0" i="0" u="none" strike="noStrike" kern="0" cap="none" spc="0" normalizeH="0" baseline="0" noProof="0" dirty="0">
                <a:ln>
                  <a:noFill/>
                </a:ln>
                <a:solidFill>
                  <a:srgbClr val="0000FF"/>
                </a:solidFill>
                <a:effectLst/>
                <a:uLnTx/>
                <a:uFillTx/>
                <a:latin typeface="Consolas" panose="020B0609020204030204" pitchFamily="49" charset="0"/>
              </a:rPr>
              <a:t>${this</a:t>
            </a:r>
            <a:r>
              <a:rPr kumimoji="0" lang="nl-BE" sz="2000" b="0" i="0" u="none" strike="noStrike" kern="0" cap="none" spc="0" normalizeH="0" baseline="0" noProof="0" dirty="0">
                <a:ln>
                  <a:noFill/>
                </a:ln>
                <a:solidFill>
                  <a:srgbClr val="000000"/>
                </a:solidFill>
                <a:effectLst/>
                <a:uLnTx/>
                <a:uFillTx/>
                <a:latin typeface="Consolas" panose="020B0609020204030204" pitchFamily="49" charset="0"/>
              </a:rPr>
              <a:t>.name</a:t>
            </a:r>
            <a:r>
              <a:rPr kumimoji="0" lang="nl-BE" sz="2000" b="0" i="0" u="none" strike="noStrike" kern="0" cap="none" spc="0" normalizeH="0" baseline="0" noProof="0" dirty="0">
                <a:ln>
                  <a:noFill/>
                </a:ln>
                <a:solidFill>
                  <a:srgbClr val="0000FF"/>
                </a:solidFill>
                <a:effectLst/>
                <a:uLnTx/>
                <a:uFillTx/>
                <a:latin typeface="Consolas" panose="020B0609020204030204" pitchFamily="49" charset="0"/>
              </a:rPr>
              <a:t>}</a:t>
            </a:r>
            <a:r>
              <a:rPr kumimoji="0" lang="nl-BE" sz="2000" b="0" i="0" u="none" strike="noStrike" kern="0" cap="none" spc="0" normalizeH="0" baseline="0" noProof="0" dirty="0">
                <a:ln>
                  <a:noFill/>
                </a:ln>
                <a:solidFill>
                  <a:srgbClr val="A31515"/>
                </a:solidFill>
                <a:effectLst/>
                <a:uLnTx/>
                <a:uFillTx/>
                <a:latin typeface="Consolas" panose="020B0609020204030204" pitchFamily="49" charset="0"/>
              </a:rPr>
              <a:t>`</a:t>
            </a:r>
            <a:r>
              <a:rPr kumimoji="0" lang="nl-BE" sz="2000" b="0" i="0" u="none" strike="noStrike" kern="0" cap="none" spc="0" normalizeH="0" baseline="0" noProof="0" dirty="0">
                <a:ln>
                  <a:noFill/>
                </a:ln>
                <a:solidFill>
                  <a:srgbClr val="000000"/>
                </a:solidFill>
                <a:effectLst/>
                <a:uLnTx/>
                <a:uFillTx/>
                <a:latin typeface="Consolas" panose="020B0609020204030204" pitchFamily="49" charset="0"/>
              </a:rPr>
              <a:t>;</a:t>
            </a:r>
          </a:p>
          <a:p>
            <a:pPr marL="0" marR="0" lvl="0" indent="0" defTabSz="914400" eaLnBrk="1" fontAlgn="auto" latinLnBrk="0" hangingPunct="1">
              <a:lnSpc>
                <a:spcPct val="100000"/>
              </a:lnSpc>
              <a:spcBef>
                <a:spcPts val="0"/>
              </a:spcBef>
              <a:spcAft>
                <a:spcPts val="0"/>
              </a:spcAft>
              <a:buClrTx/>
              <a:buSzTx/>
              <a:buFontTx/>
              <a:buNone/>
              <a:tabLst/>
              <a:defRPr/>
            </a:pPr>
            <a:r>
              <a:rPr kumimoji="0" lang="nl-BE" sz="2000" b="0" i="0" u="none" strike="noStrike" kern="0" cap="none" spc="0" normalizeH="0" baseline="0" noProof="0" dirty="0">
                <a:ln>
                  <a:noFill/>
                </a:ln>
                <a:solidFill>
                  <a:srgbClr val="000000"/>
                </a:solidFill>
                <a:effectLst/>
                <a:uLnTx/>
                <a:uFillTx/>
                <a:latin typeface="Consolas" panose="020B06090202040302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nl-BE" sz="2000" b="0" i="0" u="none" strike="noStrike" kern="0" cap="none" spc="0" normalizeH="0" baseline="0" noProof="0" dirty="0">
                <a:ln>
                  <a:noFill/>
                </a:ln>
                <a:solidFill>
                  <a:srgbClr val="000000"/>
                </a:solidFill>
                <a:effectLst/>
                <a:uLnTx/>
                <a:uFillTx/>
                <a:latin typeface="Consolas" panose="020B0609020204030204" pitchFamily="49" charset="0"/>
              </a:rPr>
              <a:t>}</a:t>
            </a:r>
            <a:endParaRPr kumimoji="0" lang="nl-BE" sz="2000" b="0" i="0" u="none" strike="noStrike" kern="0" cap="none" spc="0" normalizeH="0" baseline="0" noProof="0" dirty="0">
              <a:ln>
                <a:noFill/>
              </a:ln>
              <a:solidFill>
                <a:prstClr val="black"/>
              </a:solidFill>
              <a:effectLst/>
              <a:uLnTx/>
              <a:uFillTx/>
              <a:latin typeface="Calibri" panose="020F0502020204030204"/>
            </a:endParaRPr>
          </a:p>
        </p:txBody>
      </p:sp>
      <p:pic>
        <p:nvPicPr>
          <p:cNvPr id="6" name="Picture 5" descr="Image result for typescript logo png">
            <a:extLst>
              <a:ext uri="{FF2B5EF4-FFF2-40B4-BE49-F238E27FC236}">
                <a16:creationId xmlns:a16="http://schemas.microsoft.com/office/drawing/2014/main" id="{0459DE7D-A2B3-4A53-8E2B-28D538FE93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47164" y="111584"/>
            <a:ext cx="498298" cy="4982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694483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E3D2B5-B807-4382-9453-316C0E3BCF4E}"/>
              </a:ext>
            </a:extLst>
          </p:cNvPr>
          <p:cNvSpPr>
            <a:spLocks noGrp="1"/>
          </p:cNvSpPr>
          <p:nvPr>
            <p:ph type="title"/>
          </p:nvPr>
        </p:nvSpPr>
        <p:spPr/>
        <p:txBody>
          <a:bodyPr/>
          <a:lstStyle/>
          <a:p>
            <a:r>
              <a:rPr lang="nl-BE" dirty="0"/>
              <a:t>Inheritance</a:t>
            </a:r>
            <a:endParaRPr lang="en-BE" dirty="0"/>
          </a:p>
        </p:txBody>
      </p:sp>
      <p:sp>
        <p:nvSpPr>
          <p:cNvPr id="4" name="Rectangle 3">
            <a:extLst>
              <a:ext uri="{FF2B5EF4-FFF2-40B4-BE49-F238E27FC236}">
                <a16:creationId xmlns:a16="http://schemas.microsoft.com/office/drawing/2014/main" id="{5DB506F7-83C2-4122-8B6B-F5A67C491089}"/>
              </a:ext>
            </a:extLst>
          </p:cNvPr>
          <p:cNvSpPr/>
          <p:nvPr/>
        </p:nvSpPr>
        <p:spPr>
          <a:xfrm>
            <a:off x="454660" y="683291"/>
            <a:ext cx="10034360" cy="5078313"/>
          </a:xfrm>
          <a:prstGeom prst="rect">
            <a:avLst/>
          </a:prstGeom>
          <a:ln>
            <a:solidFill>
              <a:schemeClr val="bg1">
                <a:lumMod val="95000"/>
              </a:schemeClr>
            </a:solidFill>
          </a:ln>
        </p:spPr>
        <p:txBody>
          <a:bodyPr wrap="square">
            <a:spAutoFit/>
          </a:bodyPr>
          <a:lstStyle/>
          <a:p>
            <a:r>
              <a:rPr lang="nl-BE" dirty="0">
                <a:solidFill>
                  <a:srgbClr val="0000FF"/>
                </a:solidFill>
                <a:latin typeface="Consolas" panose="020B0609020204030204" pitchFamily="49" charset="0"/>
              </a:rPr>
              <a:t>class</a:t>
            </a:r>
            <a:r>
              <a:rPr lang="nl-BE" dirty="0">
                <a:solidFill>
                  <a:srgbClr val="000000"/>
                </a:solidFill>
                <a:latin typeface="Consolas" panose="020B0609020204030204" pitchFamily="49" charset="0"/>
              </a:rPr>
              <a:t> </a:t>
            </a:r>
            <a:r>
              <a:rPr lang="nl-BE" dirty="0">
                <a:solidFill>
                  <a:srgbClr val="2B91AF"/>
                </a:solidFill>
                <a:latin typeface="Consolas" panose="020B0609020204030204" pitchFamily="49" charset="0"/>
              </a:rPr>
              <a:t>Person</a:t>
            </a:r>
            <a:r>
              <a:rPr lang="nl-BE" dirty="0">
                <a:solidFill>
                  <a:srgbClr val="000000"/>
                </a:solidFill>
                <a:latin typeface="Consolas" panose="020B0609020204030204" pitchFamily="49" charset="0"/>
              </a:rPr>
              <a:t> {</a:t>
            </a:r>
          </a:p>
          <a:p>
            <a:r>
              <a:rPr lang="nl-BE" dirty="0">
                <a:solidFill>
                  <a:srgbClr val="000000"/>
                </a:solidFill>
                <a:latin typeface="Consolas" panose="020B0609020204030204" pitchFamily="49" charset="0"/>
              </a:rPr>
              <a:t>    firstname: </a:t>
            </a:r>
            <a:r>
              <a:rPr lang="nl-BE" dirty="0">
                <a:solidFill>
                  <a:srgbClr val="0000FF"/>
                </a:solidFill>
                <a:latin typeface="Consolas" panose="020B0609020204030204" pitchFamily="49" charset="0"/>
              </a:rPr>
              <a:t>string</a:t>
            </a:r>
            <a:r>
              <a:rPr lang="nl-BE" dirty="0">
                <a:solidFill>
                  <a:srgbClr val="000000"/>
                </a:solidFill>
                <a:latin typeface="Consolas" panose="020B0609020204030204" pitchFamily="49" charset="0"/>
              </a:rPr>
              <a:t>; name: </a:t>
            </a:r>
            <a:r>
              <a:rPr lang="nl-BE" dirty="0">
                <a:solidFill>
                  <a:srgbClr val="0000FF"/>
                </a:solidFill>
                <a:latin typeface="Consolas" panose="020B0609020204030204" pitchFamily="49" charset="0"/>
              </a:rPr>
              <a:t>string</a:t>
            </a:r>
            <a:r>
              <a:rPr lang="nl-BE" dirty="0">
                <a:solidFill>
                  <a:srgbClr val="000000"/>
                </a:solidFill>
                <a:latin typeface="Consolas" panose="020B0609020204030204" pitchFamily="49" charset="0"/>
              </a:rPr>
              <a:t>;</a:t>
            </a:r>
          </a:p>
          <a:p>
            <a:endParaRPr lang="nl-BE" dirty="0">
              <a:solidFill>
                <a:srgbClr val="000000"/>
              </a:solidFill>
              <a:latin typeface="Consolas" panose="020B0609020204030204" pitchFamily="49" charset="0"/>
            </a:endParaRPr>
          </a:p>
          <a:p>
            <a:r>
              <a:rPr lang="nl-BE" dirty="0">
                <a:solidFill>
                  <a:srgbClr val="000000"/>
                </a:solidFill>
                <a:latin typeface="Consolas" panose="020B0609020204030204" pitchFamily="49" charset="0"/>
              </a:rPr>
              <a:t>    </a:t>
            </a:r>
            <a:r>
              <a:rPr lang="nl-BE" dirty="0">
                <a:solidFill>
                  <a:srgbClr val="0000FF"/>
                </a:solidFill>
                <a:latin typeface="Consolas" panose="020B0609020204030204" pitchFamily="49" charset="0"/>
              </a:rPr>
              <a:t>constructor</a:t>
            </a:r>
            <a:r>
              <a:rPr lang="nl-BE" dirty="0">
                <a:solidFill>
                  <a:srgbClr val="000000"/>
                </a:solidFill>
                <a:latin typeface="Consolas" panose="020B0609020204030204" pitchFamily="49" charset="0"/>
              </a:rPr>
              <a:t>(firstname: </a:t>
            </a:r>
            <a:r>
              <a:rPr lang="nl-BE" dirty="0">
                <a:solidFill>
                  <a:srgbClr val="0000FF"/>
                </a:solidFill>
                <a:latin typeface="Consolas" panose="020B0609020204030204" pitchFamily="49" charset="0"/>
              </a:rPr>
              <a:t>string</a:t>
            </a:r>
            <a:r>
              <a:rPr lang="nl-BE" dirty="0">
                <a:solidFill>
                  <a:srgbClr val="000000"/>
                </a:solidFill>
                <a:latin typeface="Consolas" panose="020B0609020204030204" pitchFamily="49" charset="0"/>
              </a:rPr>
              <a:t>, name: </a:t>
            </a:r>
            <a:r>
              <a:rPr lang="nl-BE" dirty="0">
                <a:solidFill>
                  <a:srgbClr val="0000FF"/>
                </a:solidFill>
                <a:latin typeface="Consolas" panose="020B0609020204030204" pitchFamily="49" charset="0"/>
              </a:rPr>
              <a:t>string</a:t>
            </a:r>
            <a:r>
              <a:rPr lang="nl-BE" dirty="0">
                <a:solidFill>
                  <a:srgbClr val="000000"/>
                </a:solidFill>
                <a:latin typeface="Consolas" panose="020B0609020204030204" pitchFamily="49" charset="0"/>
              </a:rPr>
              <a:t>) {</a:t>
            </a:r>
          </a:p>
          <a:p>
            <a:r>
              <a:rPr lang="nl-BE" dirty="0">
                <a:solidFill>
                  <a:srgbClr val="000000"/>
                </a:solidFill>
                <a:latin typeface="Consolas" panose="020B0609020204030204" pitchFamily="49" charset="0"/>
              </a:rPr>
              <a:t>        </a:t>
            </a:r>
            <a:r>
              <a:rPr lang="nl-BE" dirty="0">
                <a:solidFill>
                  <a:srgbClr val="0000FF"/>
                </a:solidFill>
                <a:latin typeface="Consolas" panose="020B0609020204030204" pitchFamily="49" charset="0"/>
              </a:rPr>
              <a:t>this</a:t>
            </a:r>
            <a:r>
              <a:rPr lang="nl-BE" dirty="0">
                <a:solidFill>
                  <a:srgbClr val="000000"/>
                </a:solidFill>
                <a:latin typeface="Consolas" panose="020B0609020204030204" pitchFamily="49" charset="0"/>
              </a:rPr>
              <a:t>.firstname = firstname;</a:t>
            </a:r>
          </a:p>
          <a:p>
            <a:r>
              <a:rPr lang="nl-BE" dirty="0">
                <a:solidFill>
                  <a:srgbClr val="000000"/>
                </a:solidFill>
                <a:latin typeface="Consolas" panose="020B0609020204030204" pitchFamily="49" charset="0"/>
              </a:rPr>
              <a:t>        </a:t>
            </a:r>
            <a:r>
              <a:rPr lang="nl-BE" dirty="0">
                <a:solidFill>
                  <a:srgbClr val="0000FF"/>
                </a:solidFill>
                <a:latin typeface="Consolas" panose="020B0609020204030204" pitchFamily="49" charset="0"/>
              </a:rPr>
              <a:t>this</a:t>
            </a:r>
            <a:r>
              <a:rPr lang="nl-BE" dirty="0">
                <a:solidFill>
                  <a:srgbClr val="000000"/>
                </a:solidFill>
                <a:latin typeface="Consolas" panose="020B0609020204030204" pitchFamily="49" charset="0"/>
              </a:rPr>
              <a:t>.name = name;</a:t>
            </a:r>
          </a:p>
          <a:p>
            <a:r>
              <a:rPr lang="nl-BE" dirty="0">
                <a:solidFill>
                  <a:srgbClr val="000000"/>
                </a:solidFill>
                <a:latin typeface="Consolas" panose="020B0609020204030204" pitchFamily="49" charset="0"/>
              </a:rPr>
              <a:t>    }</a:t>
            </a:r>
          </a:p>
          <a:p>
            <a:endParaRPr lang="nl-BE" dirty="0">
              <a:solidFill>
                <a:srgbClr val="000000"/>
              </a:solidFill>
              <a:latin typeface="Consolas" panose="020B0609020204030204" pitchFamily="49" charset="0"/>
            </a:endParaRPr>
          </a:p>
          <a:p>
            <a:r>
              <a:rPr lang="nl-BE" dirty="0">
                <a:solidFill>
                  <a:srgbClr val="000000"/>
                </a:solidFill>
                <a:latin typeface="Consolas" panose="020B0609020204030204" pitchFamily="49" charset="0"/>
              </a:rPr>
              <a:t>    toString() {</a:t>
            </a:r>
          </a:p>
          <a:p>
            <a:r>
              <a:rPr lang="nl-BE" dirty="0">
                <a:solidFill>
                  <a:srgbClr val="000000"/>
                </a:solidFill>
                <a:latin typeface="Consolas" panose="020B0609020204030204" pitchFamily="49" charset="0"/>
              </a:rPr>
              <a:t>        </a:t>
            </a:r>
            <a:r>
              <a:rPr lang="nl-BE" dirty="0">
                <a:solidFill>
                  <a:srgbClr val="0000FF"/>
                </a:solidFill>
                <a:latin typeface="Consolas" panose="020B0609020204030204" pitchFamily="49" charset="0"/>
              </a:rPr>
              <a:t>return</a:t>
            </a:r>
            <a:r>
              <a:rPr lang="nl-BE" dirty="0">
                <a:solidFill>
                  <a:srgbClr val="000000"/>
                </a:solidFill>
                <a:latin typeface="Consolas" panose="020B0609020204030204" pitchFamily="49" charset="0"/>
              </a:rPr>
              <a:t> </a:t>
            </a:r>
            <a:r>
              <a:rPr lang="nl-BE" dirty="0">
                <a:solidFill>
                  <a:srgbClr val="A31515"/>
                </a:solidFill>
                <a:latin typeface="Consolas" panose="020B0609020204030204" pitchFamily="49" charset="0"/>
              </a:rPr>
              <a:t>`</a:t>
            </a:r>
            <a:r>
              <a:rPr lang="nl-BE" dirty="0">
                <a:solidFill>
                  <a:srgbClr val="0000FF"/>
                </a:solidFill>
                <a:latin typeface="Consolas" panose="020B0609020204030204" pitchFamily="49" charset="0"/>
              </a:rPr>
              <a:t>${this</a:t>
            </a:r>
            <a:r>
              <a:rPr lang="nl-BE" dirty="0">
                <a:solidFill>
                  <a:srgbClr val="000000"/>
                </a:solidFill>
                <a:latin typeface="Consolas" panose="020B0609020204030204" pitchFamily="49" charset="0"/>
              </a:rPr>
              <a:t>.firstname</a:t>
            </a:r>
            <a:r>
              <a:rPr lang="nl-BE" dirty="0">
                <a:solidFill>
                  <a:srgbClr val="0000FF"/>
                </a:solidFill>
                <a:latin typeface="Consolas" panose="020B0609020204030204" pitchFamily="49" charset="0"/>
              </a:rPr>
              <a:t>}</a:t>
            </a:r>
            <a:r>
              <a:rPr lang="nl-BE" dirty="0">
                <a:solidFill>
                  <a:srgbClr val="A31515"/>
                </a:solidFill>
                <a:latin typeface="Consolas" panose="020B0609020204030204" pitchFamily="49" charset="0"/>
              </a:rPr>
              <a:t> </a:t>
            </a:r>
            <a:r>
              <a:rPr lang="nl-BE" dirty="0">
                <a:solidFill>
                  <a:srgbClr val="0000FF"/>
                </a:solidFill>
                <a:latin typeface="Consolas" panose="020B0609020204030204" pitchFamily="49" charset="0"/>
              </a:rPr>
              <a:t>${this</a:t>
            </a:r>
            <a:r>
              <a:rPr lang="nl-BE" dirty="0">
                <a:solidFill>
                  <a:srgbClr val="000000"/>
                </a:solidFill>
                <a:latin typeface="Consolas" panose="020B0609020204030204" pitchFamily="49" charset="0"/>
              </a:rPr>
              <a:t>.name</a:t>
            </a:r>
            <a:r>
              <a:rPr lang="nl-BE" dirty="0">
                <a:solidFill>
                  <a:srgbClr val="0000FF"/>
                </a:solidFill>
                <a:latin typeface="Consolas" panose="020B0609020204030204" pitchFamily="49" charset="0"/>
              </a:rPr>
              <a:t>}</a:t>
            </a:r>
            <a:r>
              <a:rPr lang="nl-BE" dirty="0">
                <a:solidFill>
                  <a:srgbClr val="A31515"/>
                </a:solidFill>
                <a:latin typeface="Consolas" panose="020B0609020204030204" pitchFamily="49" charset="0"/>
              </a:rPr>
              <a:t>`</a:t>
            </a:r>
            <a:r>
              <a:rPr lang="nl-BE" dirty="0">
                <a:solidFill>
                  <a:srgbClr val="000000"/>
                </a:solidFill>
                <a:latin typeface="Consolas" panose="020B0609020204030204" pitchFamily="49" charset="0"/>
              </a:rPr>
              <a:t>;</a:t>
            </a:r>
          </a:p>
          <a:p>
            <a:r>
              <a:rPr lang="nl-BE" dirty="0">
                <a:solidFill>
                  <a:srgbClr val="000000"/>
                </a:solidFill>
                <a:latin typeface="Consolas" panose="020B0609020204030204" pitchFamily="49" charset="0"/>
              </a:rPr>
              <a:t>    }</a:t>
            </a:r>
          </a:p>
          <a:p>
            <a:r>
              <a:rPr lang="nl-BE" dirty="0">
                <a:solidFill>
                  <a:srgbClr val="000000"/>
                </a:solidFill>
                <a:latin typeface="Consolas" panose="020B0609020204030204" pitchFamily="49" charset="0"/>
              </a:rPr>
              <a:t>}</a:t>
            </a:r>
          </a:p>
          <a:p>
            <a:r>
              <a:rPr lang="nl-BE" dirty="0">
                <a:solidFill>
                  <a:srgbClr val="0000FF"/>
                </a:solidFill>
                <a:latin typeface="Consolas" panose="020B0609020204030204" pitchFamily="49" charset="0"/>
              </a:rPr>
              <a:t>class</a:t>
            </a:r>
            <a:r>
              <a:rPr lang="nl-BE" dirty="0">
                <a:solidFill>
                  <a:srgbClr val="000000"/>
                </a:solidFill>
                <a:latin typeface="Consolas" panose="020B0609020204030204" pitchFamily="49" charset="0"/>
              </a:rPr>
              <a:t> </a:t>
            </a:r>
            <a:r>
              <a:rPr lang="nl-BE" dirty="0">
                <a:solidFill>
                  <a:srgbClr val="2B91AF"/>
                </a:solidFill>
                <a:latin typeface="Consolas" panose="020B0609020204030204" pitchFamily="49" charset="0"/>
              </a:rPr>
              <a:t>Actor</a:t>
            </a:r>
            <a:r>
              <a:rPr lang="nl-BE" dirty="0">
                <a:solidFill>
                  <a:srgbClr val="000000"/>
                </a:solidFill>
                <a:latin typeface="Consolas" panose="020B0609020204030204" pitchFamily="49" charset="0"/>
              </a:rPr>
              <a:t> </a:t>
            </a:r>
            <a:r>
              <a:rPr lang="nl-BE" dirty="0">
                <a:solidFill>
                  <a:srgbClr val="0000FF"/>
                </a:solidFill>
                <a:latin typeface="Consolas" panose="020B0609020204030204" pitchFamily="49" charset="0"/>
              </a:rPr>
              <a:t>extends</a:t>
            </a:r>
            <a:r>
              <a:rPr lang="nl-BE" dirty="0">
                <a:solidFill>
                  <a:srgbClr val="000000"/>
                </a:solidFill>
                <a:latin typeface="Consolas" panose="020B0609020204030204" pitchFamily="49" charset="0"/>
              </a:rPr>
              <a:t> Person {</a:t>
            </a:r>
          </a:p>
          <a:p>
            <a:r>
              <a:rPr lang="nl-BE" dirty="0">
                <a:solidFill>
                  <a:srgbClr val="000000"/>
                </a:solidFill>
                <a:latin typeface="Consolas" panose="020B0609020204030204" pitchFamily="49" charset="0"/>
              </a:rPr>
              <a:t>    movies: </a:t>
            </a:r>
            <a:r>
              <a:rPr lang="nl-BE" dirty="0">
                <a:solidFill>
                  <a:srgbClr val="0000FF"/>
                </a:solidFill>
                <a:latin typeface="Consolas" panose="020B0609020204030204" pitchFamily="49" charset="0"/>
              </a:rPr>
              <a:t>string</a:t>
            </a:r>
            <a:r>
              <a:rPr lang="nl-BE" dirty="0">
                <a:solidFill>
                  <a:srgbClr val="000000"/>
                </a:solidFill>
                <a:latin typeface="Consolas" panose="020B0609020204030204" pitchFamily="49" charset="0"/>
              </a:rPr>
              <a:t>[];</a:t>
            </a:r>
          </a:p>
          <a:p>
            <a:endParaRPr lang="nl-BE" dirty="0">
              <a:solidFill>
                <a:srgbClr val="000000"/>
              </a:solidFill>
              <a:latin typeface="Consolas" panose="020B0609020204030204" pitchFamily="49" charset="0"/>
            </a:endParaRPr>
          </a:p>
          <a:p>
            <a:r>
              <a:rPr lang="nl-BE" dirty="0">
                <a:solidFill>
                  <a:srgbClr val="000000"/>
                </a:solidFill>
                <a:latin typeface="Consolas" panose="020B0609020204030204" pitchFamily="49" charset="0"/>
              </a:rPr>
              <a:t>    toString() {</a:t>
            </a:r>
            <a:r>
              <a:rPr lang="nl-BE" dirty="0">
                <a:solidFill>
                  <a:srgbClr val="0000FF"/>
                </a:solidFill>
                <a:latin typeface="Consolas" panose="020B0609020204030204" pitchFamily="49" charset="0"/>
              </a:rPr>
              <a:t>return</a:t>
            </a:r>
            <a:r>
              <a:rPr lang="nl-BE" dirty="0">
                <a:solidFill>
                  <a:srgbClr val="000000"/>
                </a:solidFill>
                <a:latin typeface="Consolas" panose="020B0609020204030204" pitchFamily="49" charset="0"/>
              </a:rPr>
              <a:t> </a:t>
            </a:r>
            <a:r>
              <a:rPr lang="nl-BE" dirty="0">
                <a:solidFill>
                  <a:srgbClr val="A31515"/>
                </a:solidFill>
                <a:latin typeface="Consolas" panose="020B0609020204030204" pitchFamily="49" charset="0"/>
              </a:rPr>
              <a:t>`</a:t>
            </a:r>
            <a:r>
              <a:rPr lang="nl-BE" dirty="0">
                <a:solidFill>
                  <a:srgbClr val="0000FF"/>
                </a:solidFill>
                <a:latin typeface="Consolas" panose="020B0609020204030204" pitchFamily="49" charset="0"/>
              </a:rPr>
              <a:t>${super</a:t>
            </a:r>
            <a:r>
              <a:rPr lang="nl-BE" dirty="0">
                <a:solidFill>
                  <a:srgbClr val="000000"/>
                </a:solidFill>
                <a:latin typeface="Consolas" panose="020B0609020204030204" pitchFamily="49" charset="0"/>
              </a:rPr>
              <a:t>.toString()</a:t>
            </a:r>
            <a:r>
              <a:rPr lang="nl-BE" dirty="0">
                <a:solidFill>
                  <a:srgbClr val="0000FF"/>
                </a:solidFill>
                <a:latin typeface="Consolas" panose="020B0609020204030204" pitchFamily="49" charset="0"/>
              </a:rPr>
              <a:t>}</a:t>
            </a:r>
            <a:r>
              <a:rPr lang="nl-BE" dirty="0">
                <a:solidFill>
                  <a:srgbClr val="A31515"/>
                </a:solidFill>
                <a:latin typeface="Consolas" panose="020B0609020204030204" pitchFamily="49" charset="0"/>
              </a:rPr>
              <a:t> </a:t>
            </a:r>
          </a:p>
          <a:p>
            <a:r>
              <a:rPr lang="nl-BE" dirty="0">
                <a:solidFill>
                  <a:srgbClr val="A31515"/>
                </a:solidFill>
                <a:latin typeface="Consolas" panose="020B0609020204030204" pitchFamily="49" charset="0"/>
              </a:rPr>
              <a:t>                        plays in </a:t>
            </a:r>
            <a:r>
              <a:rPr lang="nl-BE" dirty="0">
                <a:solidFill>
                  <a:srgbClr val="0000FF"/>
                </a:solidFill>
                <a:latin typeface="Consolas" panose="020B0609020204030204" pitchFamily="49" charset="0"/>
              </a:rPr>
              <a:t>${this</a:t>
            </a:r>
            <a:r>
              <a:rPr lang="nl-BE" dirty="0">
                <a:solidFill>
                  <a:srgbClr val="000000"/>
                </a:solidFill>
                <a:latin typeface="Consolas" panose="020B0609020204030204" pitchFamily="49" charset="0"/>
              </a:rPr>
              <a:t>.movies.length</a:t>
            </a:r>
            <a:r>
              <a:rPr lang="nl-BE" dirty="0">
                <a:solidFill>
                  <a:srgbClr val="0000FF"/>
                </a:solidFill>
                <a:latin typeface="Consolas" panose="020B0609020204030204" pitchFamily="49" charset="0"/>
              </a:rPr>
              <a:t>}</a:t>
            </a:r>
            <a:r>
              <a:rPr lang="nl-BE" dirty="0">
                <a:solidFill>
                  <a:srgbClr val="A31515"/>
                </a:solidFill>
                <a:latin typeface="Consolas" panose="020B0609020204030204" pitchFamily="49" charset="0"/>
              </a:rPr>
              <a:t> movies`</a:t>
            </a:r>
            <a:r>
              <a:rPr lang="nl-BE" dirty="0">
                <a:solidFill>
                  <a:srgbClr val="000000"/>
                </a:solidFill>
                <a:latin typeface="Consolas" panose="020B0609020204030204" pitchFamily="49" charset="0"/>
              </a:rPr>
              <a:t>;}</a:t>
            </a:r>
          </a:p>
          <a:p>
            <a:r>
              <a:rPr lang="nl-BE" dirty="0">
                <a:solidFill>
                  <a:srgbClr val="000000"/>
                </a:solidFill>
                <a:latin typeface="Consolas" panose="020B0609020204030204" pitchFamily="49" charset="0"/>
              </a:rPr>
              <a:t>}</a:t>
            </a:r>
            <a:endParaRPr lang="nl-BE" dirty="0"/>
          </a:p>
        </p:txBody>
      </p:sp>
      <p:pic>
        <p:nvPicPr>
          <p:cNvPr id="5" name="Picture 4" descr="Image result for typescript logo png">
            <a:extLst>
              <a:ext uri="{FF2B5EF4-FFF2-40B4-BE49-F238E27FC236}">
                <a16:creationId xmlns:a16="http://schemas.microsoft.com/office/drawing/2014/main" id="{D3AB85AC-D938-49A9-8CBE-E01CA4F942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47164" y="111584"/>
            <a:ext cx="498298" cy="4982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498095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88A2A7-FEAF-469C-AD8A-66E4A9946F03}"/>
              </a:ext>
            </a:extLst>
          </p:cNvPr>
          <p:cNvSpPr>
            <a:spLocks noGrp="1"/>
          </p:cNvSpPr>
          <p:nvPr>
            <p:ph type="title"/>
          </p:nvPr>
        </p:nvSpPr>
        <p:spPr/>
        <p:txBody>
          <a:bodyPr/>
          <a:lstStyle/>
          <a:p>
            <a:r>
              <a:rPr lang="nl-BE" dirty="0"/>
              <a:t>Modifiers</a:t>
            </a:r>
            <a:endParaRPr lang="en-BE" dirty="0"/>
          </a:p>
        </p:txBody>
      </p:sp>
      <p:sp>
        <p:nvSpPr>
          <p:cNvPr id="3" name="Content Placeholder 2">
            <a:extLst>
              <a:ext uri="{FF2B5EF4-FFF2-40B4-BE49-F238E27FC236}">
                <a16:creationId xmlns:a16="http://schemas.microsoft.com/office/drawing/2014/main" id="{C07CA78D-5019-4CD4-9C7C-258B61DBDDCE}"/>
              </a:ext>
            </a:extLst>
          </p:cNvPr>
          <p:cNvSpPr>
            <a:spLocks noGrp="1"/>
          </p:cNvSpPr>
          <p:nvPr>
            <p:ph idx="1"/>
          </p:nvPr>
        </p:nvSpPr>
        <p:spPr/>
        <p:txBody>
          <a:bodyPr/>
          <a:lstStyle/>
          <a:p>
            <a:r>
              <a:rPr lang="nl-BE" dirty="0"/>
              <a:t>Like in other OO languages, modifiers determine how objects can be accessed</a:t>
            </a:r>
          </a:p>
          <a:p>
            <a:endParaRPr lang="nl-BE" dirty="0"/>
          </a:p>
          <a:p>
            <a:r>
              <a:rPr lang="nl-BE" dirty="0"/>
              <a:t>public</a:t>
            </a:r>
          </a:p>
          <a:p>
            <a:pPr lvl="1"/>
            <a:r>
              <a:rPr lang="nl-BE" sz="2000" dirty="0"/>
              <a:t>Default (because it is JavaScript)</a:t>
            </a:r>
          </a:p>
          <a:p>
            <a:pPr lvl="1"/>
            <a:r>
              <a:rPr lang="nl-BE" sz="2000" dirty="0"/>
              <a:t>Available in- and outside your project</a:t>
            </a:r>
          </a:p>
          <a:p>
            <a:pPr lvl="1"/>
            <a:endParaRPr lang="nl-BE" dirty="0"/>
          </a:p>
          <a:p>
            <a:r>
              <a:rPr lang="nl-BE" dirty="0"/>
              <a:t>private</a:t>
            </a:r>
          </a:p>
          <a:p>
            <a:pPr lvl="1"/>
            <a:r>
              <a:rPr lang="nl-BE" sz="2000" dirty="0"/>
              <a:t>Cannot be accessed outsite its containing class</a:t>
            </a:r>
          </a:p>
          <a:p>
            <a:pPr lvl="1"/>
            <a:endParaRPr lang="nl-BE" dirty="0"/>
          </a:p>
          <a:p>
            <a:r>
              <a:rPr lang="nl-BE" dirty="0"/>
              <a:t>protected</a:t>
            </a:r>
          </a:p>
          <a:p>
            <a:pPr lvl="1"/>
            <a:r>
              <a:rPr lang="nl-BE" sz="2000" dirty="0"/>
              <a:t>Like private but available in derived classes</a:t>
            </a:r>
          </a:p>
          <a:p>
            <a:endParaRPr lang="en-BE" dirty="0"/>
          </a:p>
        </p:txBody>
      </p:sp>
      <p:pic>
        <p:nvPicPr>
          <p:cNvPr id="4" name="Picture 3" descr="Image result for typescript logo png">
            <a:extLst>
              <a:ext uri="{FF2B5EF4-FFF2-40B4-BE49-F238E27FC236}">
                <a16:creationId xmlns:a16="http://schemas.microsoft.com/office/drawing/2014/main" id="{486B9897-ADDE-4EDE-B069-E01E5F4A43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47164" y="111584"/>
            <a:ext cx="498298" cy="4982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454197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85DEA8-7E36-40E3-9B49-062E02618B07}"/>
              </a:ext>
            </a:extLst>
          </p:cNvPr>
          <p:cNvSpPr>
            <a:spLocks noGrp="1"/>
          </p:cNvSpPr>
          <p:nvPr>
            <p:ph type="title"/>
          </p:nvPr>
        </p:nvSpPr>
        <p:spPr/>
        <p:txBody>
          <a:bodyPr/>
          <a:lstStyle/>
          <a:p>
            <a:r>
              <a:rPr lang="nl-BE" dirty="0"/>
              <a:t>Modifiers</a:t>
            </a:r>
            <a:endParaRPr lang="en-BE" dirty="0"/>
          </a:p>
        </p:txBody>
      </p:sp>
      <p:sp>
        <p:nvSpPr>
          <p:cNvPr id="4" name="Rectangle 3">
            <a:extLst>
              <a:ext uri="{FF2B5EF4-FFF2-40B4-BE49-F238E27FC236}">
                <a16:creationId xmlns:a16="http://schemas.microsoft.com/office/drawing/2014/main" id="{F2C6CF37-741F-4127-85AA-8C55E77A8F9F}"/>
              </a:ext>
            </a:extLst>
          </p:cNvPr>
          <p:cNvSpPr/>
          <p:nvPr/>
        </p:nvSpPr>
        <p:spPr>
          <a:xfrm>
            <a:off x="525780" y="1045092"/>
            <a:ext cx="9814560" cy="3477875"/>
          </a:xfrm>
          <a:prstGeom prst="rect">
            <a:avLst/>
          </a:prstGeom>
          <a:ln>
            <a:solidFill>
              <a:schemeClr val="bg1">
                <a:lumMod val="95000"/>
              </a:schemeClr>
            </a:solidFill>
          </a:ln>
        </p:spPr>
        <p:txBody>
          <a:bodyPr wrap="square">
            <a:spAutoFit/>
          </a:bodyPr>
          <a:lstStyle/>
          <a:p>
            <a:r>
              <a:rPr lang="nl-BE" sz="2000" dirty="0">
                <a:solidFill>
                  <a:srgbClr val="0000FF"/>
                </a:solidFill>
                <a:latin typeface="Consolas" panose="020B0609020204030204" pitchFamily="49" charset="0"/>
              </a:rPr>
              <a:t>class</a:t>
            </a:r>
            <a:r>
              <a:rPr lang="nl-BE" sz="2000" dirty="0">
                <a:solidFill>
                  <a:srgbClr val="000000"/>
                </a:solidFill>
                <a:latin typeface="Consolas" panose="020B0609020204030204" pitchFamily="49" charset="0"/>
              </a:rPr>
              <a:t> Person{</a:t>
            </a:r>
          </a:p>
          <a:p>
            <a:endParaRPr lang="nl-BE" sz="2000" dirty="0">
              <a:solidFill>
                <a:srgbClr val="000000"/>
              </a:solidFill>
              <a:latin typeface="Consolas" panose="020B0609020204030204" pitchFamily="49" charset="0"/>
            </a:endParaRPr>
          </a:p>
          <a:p>
            <a:pPr lvl="1"/>
            <a:r>
              <a:rPr lang="nl-BE" sz="2000" dirty="0">
                <a:solidFill>
                  <a:srgbClr val="0000FF"/>
                </a:solidFill>
                <a:latin typeface="Consolas" panose="020B0609020204030204" pitchFamily="49" charset="0"/>
              </a:rPr>
              <a:t>public</a:t>
            </a:r>
            <a:r>
              <a:rPr lang="nl-BE" sz="2000" dirty="0">
                <a:solidFill>
                  <a:srgbClr val="000000"/>
                </a:solidFill>
                <a:latin typeface="Consolas" panose="020B0609020204030204" pitchFamily="49" charset="0"/>
              </a:rPr>
              <a:t> firstname;</a:t>
            </a:r>
          </a:p>
          <a:p>
            <a:pPr lvl="1"/>
            <a:r>
              <a:rPr lang="nl-BE" sz="2000" dirty="0">
                <a:solidFill>
                  <a:srgbClr val="0000FF"/>
                </a:solidFill>
                <a:latin typeface="Consolas" panose="020B0609020204030204" pitchFamily="49" charset="0"/>
              </a:rPr>
              <a:t>public</a:t>
            </a:r>
            <a:r>
              <a:rPr lang="nl-BE" sz="2000" dirty="0">
                <a:solidFill>
                  <a:srgbClr val="000000"/>
                </a:solidFill>
                <a:latin typeface="Consolas" panose="020B0609020204030204" pitchFamily="49" charset="0"/>
              </a:rPr>
              <a:t> lastname;</a:t>
            </a:r>
          </a:p>
          <a:p>
            <a:pPr lvl="1"/>
            <a:endParaRPr lang="nl-BE" sz="2000" dirty="0">
              <a:solidFill>
                <a:srgbClr val="000000"/>
              </a:solidFill>
              <a:latin typeface="Consolas" panose="020B0609020204030204" pitchFamily="49" charset="0"/>
            </a:endParaRPr>
          </a:p>
          <a:p>
            <a:pPr lvl="1"/>
            <a:r>
              <a:rPr lang="nl-BE" sz="2000" dirty="0">
                <a:solidFill>
                  <a:srgbClr val="0000FF"/>
                </a:solidFill>
                <a:latin typeface="Consolas" panose="020B0609020204030204" pitchFamily="49" charset="0"/>
              </a:rPr>
              <a:t>constructor</a:t>
            </a:r>
            <a:r>
              <a:rPr lang="nl-BE" sz="2000" dirty="0">
                <a:solidFill>
                  <a:srgbClr val="000000"/>
                </a:solidFill>
                <a:latin typeface="Consolas" panose="020B0609020204030204" pitchFamily="49" charset="0"/>
              </a:rPr>
              <a:t>(firstname:string,lastname:string){</a:t>
            </a:r>
          </a:p>
          <a:p>
            <a:pPr lvl="2"/>
            <a:r>
              <a:rPr lang="nl-BE" sz="2000" dirty="0">
                <a:solidFill>
                  <a:srgbClr val="0000FF"/>
                </a:solidFill>
                <a:latin typeface="Consolas" panose="020B0609020204030204" pitchFamily="49" charset="0"/>
              </a:rPr>
              <a:t>this</a:t>
            </a:r>
            <a:r>
              <a:rPr lang="nl-BE" sz="2000" dirty="0">
                <a:solidFill>
                  <a:srgbClr val="000000"/>
                </a:solidFill>
                <a:latin typeface="Consolas" panose="020B0609020204030204" pitchFamily="49" charset="0"/>
              </a:rPr>
              <a:t>.firstname = firstname;</a:t>
            </a:r>
          </a:p>
          <a:p>
            <a:pPr lvl="2"/>
            <a:r>
              <a:rPr lang="nl-BE" sz="2000" dirty="0">
                <a:solidFill>
                  <a:srgbClr val="0000FF"/>
                </a:solidFill>
                <a:latin typeface="Consolas" panose="020B0609020204030204" pitchFamily="49" charset="0"/>
              </a:rPr>
              <a:t>this</a:t>
            </a:r>
            <a:r>
              <a:rPr lang="nl-BE" sz="2000" dirty="0">
                <a:solidFill>
                  <a:srgbClr val="000000"/>
                </a:solidFill>
                <a:latin typeface="Consolas" panose="020B0609020204030204" pitchFamily="49" charset="0"/>
              </a:rPr>
              <a:t>.lastname = lastname;</a:t>
            </a:r>
          </a:p>
          <a:p>
            <a:pPr lvl="1"/>
            <a:r>
              <a:rPr lang="nl-BE" sz="2000" dirty="0">
                <a:solidFill>
                  <a:srgbClr val="000000"/>
                </a:solidFill>
                <a:latin typeface="Consolas" panose="020B0609020204030204" pitchFamily="49" charset="0"/>
              </a:rPr>
              <a:t>}</a:t>
            </a:r>
          </a:p>
          <a:p>
            <a:pPr lvl="1"/>
            <a:endParaRPr lang="nl-BE" sz="2000" dirty="0">
              <a:solidFill>
                <a:srgbClr val="000000"/>
              </a:solidFill>
              <a:latin typeface="Consolas" panose="020B0609020204030204" pitchFamily="49" charset="0"/>
            </a:endParaRPr>
          </a:p>
          <a:p>
            <a:r>
              <a:rPr lang="nl-BE" sz="2000" dirty="0">
                <a:solidFill>
                  <a:srgbClr val="000000"/>
                </a:solidFill>
                <a:latin typeface="Consolas" panose="020B0609020204030204" pitchFamily="49" charset="0"/>
              </a:rPr>
              <a:t>}</a:t>
            </a:r>
          </a:p>
        </p:txBody>
      </p:sp>
      <p:pic>
        <p:nvPicPr>
          <p:cNvPr id="5" name="Picture 4" descr="Image result for typescript logo png">
            <a:extLst>
              <a:ext uri="{FF2B5EF4-FFF2-40B4-BE49-F238E27FC236}">
                <a16:creationId xmlns:a16="http://schemas.microsoft.com/office/drawing/2014/main" id="{B1A134E6-095C-470B-831B-FD17F0A8AED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47164" y="111584"/>
            <a:ext cx="498298" cy="4982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987551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D0BF67-07FB-4D81-B522-FBD034BFFFC8}"/>
              </a:ext>
            </a:extLst>
          </p:cNvPr>
          <p:cNvSpPr>
            <a:spLocks noGrp="1"/>
          </p:cNvSpPr>
          <p:nvPr>
            <p:ph type="title"/>
          </p:nvPr>
        </p:nvSpPr>
        <p:spPr/>
        <p:txBody>
          <a:bodyPr/>
          <a:lstStyle/>
          <a:p>
            <a:r>
              <a:rPr lang="nl-BE" dirty="0"/>
              <a:t>Modifiers – shorthand syntax</a:t>
            </a:r>
            <a:endParaRPr lang="en-BE" dirty="0"/>
          </a:p>
        </p:txBody>
      </p:sp>
      <p:sp>
        <p:nvSpPr>
          <p:cNvPr id="4" name="Rectangle 3">
            <a:extLst>
              <a:ext uri="{FF2B5EF4-FFF2-40B4-BE49-F238E27FC236}">
                <a16:creationId xmlns:a16="http://schemas.microsoft.com/office/drawing/2014/main" id="{B1049402-090A-4DDF-9128-320C571467C1}"/>
              </a:ext>
            </a:extLst>
          </p:cNvPr>
          <p:cNvSpPr/>
          <p:nvPr/>
        </p:nvSpPr>
        <p:spPr>
          <a:xfrm>
            <a:off x="562769" y="1680231"/>
            <a:ext cx="9563099" cy="2246769"/>
          </a:xfrm>
          <a:prstGeom prst="rect">
            <a:avLst/>
          </a:prstGeom>
          <a:ln>
            <a:solidFill>
              <a:schemeClr val="bg1">
                <a:lumMod val="95000"/>
              </a:schemeClr>
            </a:solidFill>
          </a:ln>
        </p:spPr>
        <p:txBody>
          <a:bodyPr wrap="square">
            <a:spAutoFit/>
          </a:bodyPr>
          <a:lstStyle/>
          <a:p>
            <a:r>
              <a:rPr lang="en-US" sz="2000" dirty="0">
                <a:solidFill>
                  <a:srgbClr val="0000FF"/>
                </a:solidFill>
                <a:latin typeface="Consolas" panose="020B0609020204030204" pitchFamily="49" charset="0"/>
              </a:rPr>
              <a:t>class</a:t>
            </a:r>
            <a:r>
              <a:rPr lang="en-US" sz="2000" dirty="0">
                <a:solidFill>
                  <a:srgbClr val="000000"/>
                </a:solidFill>
                <a:latin typeface="Consolas" panose="020B0609020204030204" pitchFamily="49" charset="0"/>
              </a:rPr>
              <a:t> Person{</a:t>
            </a:r>
          </a:p>
          <a:p>
            <a:endParaRPr lang="en-US" sz="2000" dirty="0">
              <a:solidFill>
                <a:srgbClr val="000000"/>
              </a:solidFill>
              <a:latin typeface="Consolas" panose="020B0609020204030204" pitchFamily="49" charset="0"/>
            </a:endParaRPr>
          </a:p>
          <a:p>
            <a:pPr lvl="1"/>
            <a:r>
              <a:rPr lang="en-US" sz="2000" dirty="0">
                <a:solidFill>
                  <a:srgbClr val="0000FF"/>
                </a:solidFill>
                <a:latin typeface="Consolas" panose="020B0609020204030204" pitchFamily="49" charset="0"/>
              </a:rPr>
              <a:t>constructor</a:t>
            </a:r>
            <a:r>
              <a:rPr lang="en-US" sz="2000" dirty="0">
                <a:solidFill>
                  <a:srgbClr val="000000"/>
                </a:solidFill>
                <a:latin typeface="Consolas" panose="020B0609020204030204" pitchFamily="49" charset="0"/>
              </a:rPr>
              <a:t>(</a:t>
            </a:r>
            <a:r>
              <a:rPr lang="en-US" sz="2000" dirty="0">
                <a:solidFill>
                  <a:srgbClr val="0000FF"/>
                </a:solidFill>
                <a:latin typeface="Consolas" panose="020B0609020204030204" pitchFamily="49" charset="0"/>
              </a:rPr>
              <a:t>public</a:t>
            </a:r>
            <a:r>
              <a:rPr lang="en-US" sz="2000" dirty="0">
                <a:solidFill>
                  <a:srgbClr val="000000"/>
                </a:solidFill>
                <a:latin typeface="Consolas" panose="020B0609020204030204" pitchFamily="49" charset="0"/>
              </a:rPr>
              <a:t> </a:t>
            </a:r>
            <a:r>
              <a:rPr lang="en-US" sz="2000" dirty="0" err="1">
                <a:solidFill>
                  <a:srgbClr val="000000"/>
                </a:solidFill>
                <a:latin typeface="Consolas" panose="020B0609020204030204" pitchFamily="49" charset="0"/>
              </a:rPr>
              <a:t>firstname:string</a:t>
            </a:r>
            <a:r>
              <a:rPr lang="en-US" sz="2000" dirty="0">
                <a:solidFill>
                  <a:srgbClr val="000000"/>
                </a:solidFill>
                <a:latin typeface="Consolas" panose="020B0609020204030204" pitchFamily="49" charset="0"/>
              </a:rPr>
              <a:t>, </a:t>
            </a:r>
            <a:r>
              <a:rPr lang="en-US" sz="2000" dirty="0">
                <a:solidFill>
                  <a:srgbClr val="0000FF"/>
                </a:solidFill>
                <a:latin typeface="Consolas" panose="020B0609020204030204" pitchFamily="49" charset="0"/>
              </a:rPr>
              <a:t>public</a:t>
            </a:r>
            <a:r>
              <a:rPr lang="en-US" sz="2000" dirty="0">
                <a:solidFill>
                  <a:srgbClr val="000000"/>
                </a:solidFill>
                <a:latin typeface="Consolas" panose="020B0609020204030204" pitchFamily="49" charset="0"/>
              </a:rPr>
              <a:t> </a:t>
            </a:r>
            <a:r>
              <a:rPr lang="en-US" sz="2000" dirty="0" err="1">
                <a:solidFill>
                  <a:srgbClr val="000000"/>
                </a:solidFill>
                <a:latin typeface="Consolas" panose="020B0609020204030204" pitchFamily="49" charset="0"/>
              </a:rPr>
              <a:t>lastname:string</a:t>
            </a:r>
            <a:r>
              <a:rPr lang="en-US" sz="2000" dirty="0">
                <a:solidFill>
                  <a:srgbClr val="000000"/>
                </a:solidFill>
                <a:latin typeface="Consolas" panose="020B0609020204030204" pitchFamily="49" charset="0"/>
              </a:rPr>
              <a:t>){</a:t>
            </a:r>
          </a:p>
          <a:p>
            <a:pPr lvl="1"/>
            <a:r>
              <a:rPr lang="en-US" sz="2000" dirty="0">
                <a:solidFill>
                  <a:srgbClr val="000000"/>
                </a:solidFill>
                <a:latin typeface="Consolas" panose="020B0609020204030204" pitchFamily="49" charset="0"/>
              </a:rPr>
              <a:t>}</a:t>
            </a:r>
          </a:p>
          <a:p>
            <a:pPr lvl="1"/>
            <a:endParaRPr lang="en-US" sz="2000" dirty="0">
              <a:solidFill>
                <a:srgbClr val="000000"/>
              </a:solidFill>
              <a:latin typeface="Consolas" panose="020B0609020204030204" pitchFamily="49" charset="0"/>
            </a:endParaRPr>
          </a:p>
          <a:p>
            <a:r>
              <a:rPr lang="en-US" sz="2000" dirty="0">
                <a:solidFill>
                  <a:srgbClr val="000000"/>
                </a:solidFill>
                <a:latin typeface="Consolas" panose="020B0609020204030204" pitchFamily="49" charset="0"/>
              </a:rPr>
              <a:t>}</a:t>
            </a:r>
          </a:p>
          <a:p>
            <a:endParaRPr lang="en-US" sz="2000" dirty="0">
              <a:solidFill>
                <a:srgbClr val="000000"/>
              </a:solidFill>
              <a:latin typeface="Consolas" panose="020B0609020204030204" pitchFamily="49" charset="0"/>
            </a:endParaRPr>
          </a:p>
        </p:txBody>
      </p:sp>
      <p:pic>
        <p:nvPicPr>
          <p:cNvPr id="5" name="Picture 4" descr="Image result for typescript logo png">
            <a:extLst>
              <a:ext uri="{FF2B5EF4-FFF2-40B4-BE49-F238E27FC236}">
                <a16:creationId xmlns:a16="http://schemas.microsoft.com/office/drawing/2014/main" id="{7FDEDDF3-3E6B-44B9-918F-CB6788990E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47164" y="111584"/>
            <a:ext cx="498298" cy="4982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759634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8DF3A4-1685-4FEB-8907-BB2FC6DFCFAA}"/>
              </a:ext>
            </a:extLst>
          </p:cNvPr>
          <p:cNvSpPr>
            <a:spLocks noGrp="1"/>
          </p:cNvSpPr>
          <p:nvPr>
            <p:ph type="title"/>
          </p:nvPr>
        </p:nvSpPr>
        <p:spPr/>
        <p:txBody>
          <a:bodyPr/>
          <a:lstStyle/>
          <a:p>
            <a:r>
              <a:rPr lang="nl-BE" dirty="0"/>
              <a:t>Parameters</a:t>
            </a:r>
            <a:endParaRPr lang="en-BE" dirty="0"/>
          </a:p>
        </p:txBody>
      </p:sp>
      <p:sp>
        <p:nvSpPr>
          <p:cNvPr id="3" name="Content Placeholder 2">
            <a:extLst>
              <a:ext uri="{FF2B5EF4-FFF2-40B4-BE49-F238E27FC236}">
                <a16:creationId xmlns:a16="http://schemas.microsoft.com/office/drawing/2014/main" id="{1614A4FC-F7B0-4310-8481-816D0979CF3C}"/>
              </a:ext>
            </a:extLst>
          </p:cNvPr>
          <p:cNvSpPr>
            <a:spLocks noGrp="1"/>
          </p:cNvSpPr>
          <p:nvPr>
            <p:ph idx="1"/>
          </p:nvPr>
        </p:nvSpPr>
        <p:spPr/>
        <p:txBody>
          <a:bodyPr/>
          <a:lstStyle/>
          <a:p>
            <a:r>
              <a:rPr lang="nl-BE" dirty="0"/>
              <a:t>Create and initialize a member in one place</a:t>
            </a:r>
          </a:p>
          <a:p>
            <a:endParaRPr lang="nl-BE" dirty="0"/>
          </a:p>
          <a:p>
            <a:endParaRPr lang="nl-BE" dirty="0"/>
          </a:p>
          <a:p>
            <a:endParaRPr lang="nl-BE" dirty="0"/>
          </a:p>
          <a:p>
            <a:endParaRPr lang="nl-BE" dirty="0"/>
          </a:p>
          <a:p>
            <a:r>
              <a:rPr lang="nl-BE" dirty="0"/>
              <a:t>Readonly</a:t>
            </a:r>
          </a:p>
          <a:p>
            <a:endParaRPr lang="en-BE" dirty="0"/>
          </a:p>
        </p:txBody>
      </p:sp>
      <p:sp>
        <p:nvSpPr>
          <p:cNvPr id="5" name="Rectangle 4">
            <a:extLst>
              <a:ext uri="{FF2B5EF4-FFF2-40B4-BE49-F238E27FC236}">
                <a16:creationId xmlns:a16="http://schemas.microsoft.com/office/drawing/2014/main" id="{CFEC0806-41BC-435E-95D7-12A18030BC54}"/>
              </a:ext>
            </a:extLst>
          </p:cNvPr>
          <p:cNvSpPr/>
          <p:nvPr/>
        </p:nvSpPr>
        <p:spPr>
          <a:xfrm>
            <a:off x="830970" y="1484506"/>
            <a:ext cx="9497623" cy="1323439"/>
          </a:xfrm>
          <a:prstGeom prst="rect">
            <a:avLst/>
          </a:prstGeom>
          <a:ln>
            <a:solidFill>
              <a:schemeClr val="bg1">
                <a:lumMod val="95000"/>
              </a:schemeClr>
            </a:solidFill>
          </a:ln>
        </p:spPr>
        <p:txBody>
          <a:bodyPr wrap="square">
            <a:spAutoFit/>
          </a:bodyPr>
          <a:lstStyle/>
          <a:p>
            <a:r>
              <a:rPr lang="nl-BE" sz="2000" dirty="0">
                <a:solidFill>
                  <a:srgbClr val="0000FF"/>
                </a:solidFill>
                <a:latin typeface="Consolas" panose="020B0609020204030204" pitchFamily="49" charset="0"/>
              </a:rPr>
              <a:t>constructor</a:t>
            </a:r>
            <a:r>
              <a:rPr lang="nl-BE" sz="2000" dirty="0">
                <a:solidFill>
                  <a:srgbClr val="000000"/>
                </a:solidFill>
                <a:latin typeface="Consolas" panose="020B0609020204030204" pitchFamily="49" charset="0"/>
              </a:rPr>
              <a:t>(firstname: </a:t>
            </a:r>
            <a:r>
              <a:rPr lang="nl-BE" sz="2000" dirty="0">
                <a:solidFill>
                  <a:srgbClr val="0000FF"/>
                </a:solidFill>
                <a:latin typeface="Consolas" panose="020B0609020204030204" pitchFamily="49" charset="0"/>
              </a:rPr>
              <a:t>string</a:t>
            </a:r>
            <a:r>
              <a:rPr lang="nl-BE" sz="2000" dirty="0">
                <a:solidFill>
                  <a:srgbClr val="000000"/>
                </a:solidFill>
                <a:latin typeface="Consolas" panose="020B0609020204030204" pitchFamily="49" charset="0"/>
              </a:rPr>
              <a:t>, name: </a:t>
            </a:r>
            <a:r>
              <a:rPr lang="nl-BE" sz="2000" dirty="0">
                <a:solidFill>
                  <a:srgbClr val="0000FF"/>
                </a:solidFill>
                <a:latin typeface="Consolas" panose="020B0609020204030204" pitchFamily="49" charset="0"/>
              </a:rPr>
              <a:t>string</a:t>
            </a:r>
            <a:r>
              <a:rPr lang="nl-BE" sz="2000" dirty="0">
                <a:solidFill>
                  <a:srgbClr val="000000"/>
                </a:solidFill>
                <a:latin typeface="Consolas" panose="020B0609020204030204" pitchFamily="49" charset="0"/>
              </a:rPr>
              <a:t>) {</a:t>
            </a:r>
          </a:p>
          <a:p>
            <a:r>
              <a:rPr lang="nl-BE" sz="2000" dirty="0">
                <a:solidFill>
                  <a:srgbClr val="000000"/>
                </a:solidFill>
                <a:latin typeface="Consolas" panose="020B0609020204030204" pitchFamily="49" charset="0"/>
              </a:rPr>
              <a:t>    </a:t>
            </a:r>
            <a:r>
              <a:rPr lang="nl-BE" sz="2000" dirty="0">
                <a:solidFill>
                  <a:srgbClr val="0000FF"/>
                </a:solidFill>
                <a:latin typeface="Consolas" panose="020B0609020204030204" pitchFamily="49" charset="0"/>
              </a:rPr>
              <a:t>this</a:t>
            </a:r>
            <a:r>
              <a:rPr lang="nl-BE" sz="2000" dirty="0">
                <a:solidFill>
                  <a:srgbClr val="000000"/>
                </a:solidFill>
                <a:latin typeface="Consolas" panose="020B0609020204030204" pitchFamily="49" charset="0"/>
              </a:rPr>
              <a:t>.firstname = firstname;</a:t>
            </a:r>
          </a:p>
          <a:p>
            <a:r>
              <a:rPr lang="nl-BE" sz="2000" dirty="0">
                <a:solidFill>
                  <a:srgbClr val="000000"/>
                </a:solidFill>
                <a:latin typeface="Consolas" panose="020B0609020204030204" pitchFamily="49" charset="0"/>
              </a:rPr>
              <a:t>    </a:t>
            </a:r>
            <a:r>
              <a:rPr lang="nl-BE" sz="2000" dirty="0">
                <a:solidFill>
                  <a:srgbClr val="0000FF"/>
                </a:solidFill>
                <a:latin typeface="Consolas" panose="020B0609020204030204" pitchFamily="49" charset="0"/>
              </a:rPr>
              <a:t>this</a:t>
            </a:r>
            <a:r>
              <a:rPr lang="nl-BE" sz="2000" dirty="0">
                <a:solidFill>
                  <a:srgbClr val="000000"/>
                </a:solidFill>
                <a:latin typeface="Consolas" panose="020B0609020204030204" pitchFamily="49" charset="0"/>
              </a:rPr>
              <a:t>.name = name;</a:t>
            </a:r>
          </a:p>
          <a:p>
            <a:r>
              <a:rPr lang="nl-BE" sz="2000" dirty="0">
                <a:solidFill>
                  <a:srgbClr val="000000"/>
                </a:solidFill>
                <a:latin typeface="Consolas" panose="020B0609020204030204" pitchFamily="49" charset="0"/>
              </a:rPr>
              <a:t>}</a:t>
            </a:r>
            <a:endParaRPr lang="nl-BE" sz="2000" dirty="0"/>
          </a:p>
        </p:txBody>
      </p:sp>
      <p:sp>
        <p:nvSpPr>
          <p:cNvPr id="6" name="Rectangle 5">
            <a:extLst>
              <a:ext uri="{FF2B5EF4-FFF2-40B4-BE49-F238E27FC236}">
                <a16:creationId xmlns:a16="http://schemas.microsoft.com/office/drawing/2014/main" id="{ED2DE10B-092C-4A09-96C8-EFBE5A7F372A}"/>
              </a:ext>
            </a:extLst>
          </p:cNvPr>
          <p:cNvSpPr/>
          <p:nvPr/>
        </p:nvSpPr>
        <p:spPr>
          <a:xfrm>
            <a:off x="830969" y="3667576"/>
            <a:ext cx="9497623" cy="1323439"/>
          </a:xfrm>
          <a:prstGeom prst="rect">
            <a:avLst/>
          </a:prstGeom>
          <a:ln>
            <a:solidFill>
              <a:schemeClr val="bg1">
                <a:lumMod val="95000"/>
              </a:schemeClr>
            </a:solidFill>
          </a:ln>
        </p:spPr>
        <p:txBody>
          <a:bodyPr wrap="square">
            <a:spAutoFit/>
          </a:bodyPr>
          <a:lstStyle/>
          <a:p>
            <a:r>
              <a:rPr lang="nl-BE" sz="2000" dirty="0">
                <a:solidFill>
                  <a:srgbClr val="0000FF"/>
                </a:solidFill>
                <a:latin typeface="Consolas" panose="020B0609020204030204" pitchFamily="49" charset="0"/>
              </a:rPr>
              <a:t>constructor</a:t>
            </a:r>
            <a:r>
              <a:rPr lang="nl-BE" sz="2000" dirty="0">
                <a:solidFill>
                  <a:srgbClr val="000000"/>
                </a:solidFill>
                <a:latin typeface="Consolas" panose="020B0609020204030204" pitchFamily="49" charset="0"/>
              </a:rPr>
              <a:t>(readonly firstname: </a:t>
            </a:r>
            <a:r>
              <a:rPr lang="nl-BE" sz="2000" dirty="0">
                <a:solidFill>
                  <a:srgbClr val="0000FF"/>
                </a:solidFill>
                <a:latin typeface="Consolas" panose="020B0609020204030204" pitchFamily="49" charset="0"/>
              </a:rPr>
              <a:t>string</a:t>
            </a:r>
            <a:r>
              <a:rPr lang="nl-BE" sz="2000" dirty="0">
                <a:solidFill>
                  <a:srgbClr val="000000"/>
                </a:solidFill>
                <a:latin typeface="Consolas" panose="020B0609020204030204" pitchFamily="49" charset="0"/>
              </a:rPr>
              <a:t>, readonly name: </a:t>
            </a:r>
            <a:r>
              <a:rPr lang="nl-BE" sz="2000" dirty="0">
                <a:solidFill>
                  <a:srgbClr val="0000FF"/>
                </a:solidFill>
                <a:latin typeface="Consolas" panose="020B0609020204030204" pitchFamily="49" charset="0"/>
              </a:rPr>
              <a:t>string</a:t>
            </a:r>
            <a:r>
              <a:rPr lang="nl-BE" sz="2000" dirty="0">
                <a:solidFill>
                  <a:srgbClr val="000000"/>
                </a:solidFill>
                <a:latin typeface="Consolas" panose="020B0609020204030204" pitchFamily="49" charset="0"/>
              </a:rPr>
              <a:t>) {</a:t>
            </a:r>
          </a:p>
          <a:p>
            <a:r>
              <a:rPr lang="nl-BE" sz="2000" dirty="0">
                <a:solidFill>
                  <a:srgbClr val="000000"/>
                </a:solidFill>
                <a:latin typeface="Consolas" panose="020B0609020204030204" pitchFamily="49" charset="0"/>
              </a:rPr>
              <a:t>    </a:t>
            </a:r>
            <a:r>
              <a:rPr lang="nl-BE" sz="2000" dirty="0">
                <a:solidFill>
                  <a:srgbClr val="0000FF"/>
                </a:solidFill>
                <a:latin typeface="Consolas" panose="020B0609020204030204" pitchFamily="49" charset="0"/>
              </a:rPr>
              <a:t>this</a:t>
            </a:r>
            <a:r>
              <a:rPr lang="nl-BE" sz="2000" dirty="0">
                <a:solidFill>
                  <a:srgbClr val="000000"/>
                </a:solidFill>
                <a:latin typeface="Consolas" panose="020B0609020204030204" pitchFamily="49" charset="0"/>
              </a:rPr>
              <a:t>.firstname = firstname;</a:t>
            </a:r>
          </a:p>
          <a:p>
            <a:r>
              <a:rPr lang="nl-BE" sz="2000" dirty="0">
                <a:solidFill>
                  <a:srgbClr val="000000"/>
                </a:solidFill>
                <a:latin typeface="Consolas" panose="020B0609020204030204" pitchFamily="49" charset="0"/>
              </a:rPr>
              <a:t>    </a:t>
            </a:r>
            <a:r>
              <a:rPr lang="nl-BE" sz="2000" dirty="0">
                <a:solidFill>
                  <a:srgbClr val="0000FF"/>
                </a:solidFill>
                <a:latin typeface="Consolas" panose="020B0609020204030204" pitchFamily="49" charset="0"/>
              </a:rPr>
              <a:t>this</a:t>
            </a:r>
            <a:r>
              <a:rPr lang="nl-BE" sz="2000" dirty="0">
                <a:solidFill>
                  <a:srgbClr val="000000"/>
                </a:solidFill>
                <a:latin typeface="Consolas" panose="020B0609020204030204" pitchFamily="49" charset="0"/>
              </a:rPr>
              <a:t>.name = name;</a:t>
            </a:r>
          </a:p>
          <a:p>
            <a:r>
              <a:rPr lang="nl-BE" sz="2000" dirty="0">
                <a:solidFill>
                  <a:srgbClr val="000000"/>
                </a:solidFill>
                <a:latin typeface="Consolas" panose="020B0609020204030204" pitchFamily="49" charset="0"/>
              </a:rPr>
              <a:t>}</a:t>
            </a:r>
            <a:endParaRPr lang="nl-BE" sz="2000" dirty="0"/>
          </a:p>
        </p:txBody>
      </p:sp>
    </p:spTree>
    <p:extLst>
      <p:ext uri="{BB962C8B-B14F-4D97-AF65-F5344CB8AC3E}">
        <p14:creationId xmlns:p14="http://schemas.microsoft.com/office/powerpoint/2010/main" val="166295757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0F69C7-51E2-4CBF-8D5B-C83320560681}"/>
              </a:ext>
            </a:extLst>
          </p:cNvPr>
          <p:cNvSpPr>
            <a:spLocks noGrp="1"/>
          </p:cNvSpPr>
          <p:nvPr>
            <p:ph type="title"/>
          </p:nvPr>
        </p:nvSpPr>
        <p:spPr/>
        <p:txBody>
          <a:bodyPr/>
          <a:lstStyle/>
          <a:p>
            <a:r>
              <a:rPr lang="nl-BE" dirty="0"/>
              <a:t>Properties</a:t>
            </a:r>
            <a:endParaRPr lang="en-BE" dirty="0"/>
          </a:p>
        </p:txBody>
      </p:sp>
      <p:sp>
        <p:nvSpPr>
          <p:cNvPr id="3" name="Content Placeholder 2">
            <a:extLst>
              <a:ext uri="{FF2B5EF4-FFF2-40B4-BE49-F238E27FC236}">
                <a16:creationId xmlns:a16="http://schemas.microsoft.com/office/drawing/2014/main" id="{FC50E62A-6B2B-40E0-B25D-3ABA7E7971F0}"/>
              </a:ext>
            </a:extLst>
          </p:cNvPr>
          <p:cNvSpPr>
            <a:spLocks noGrp="1"/>
          </p:cNvSpPr>
          <p:nvPr>
            <p:ph idx="1"/>
          </p:nvPr>
        </p:nvSpPr>
        <p:spPr/>
        <p:txBody>
          <a:bodyPr/>
          <a:lstStyle/>
          <a:p>
            <a:r>
              <a:rPr lang="nl-BE" dirty="0"/>
              <a:t>Accessors or getters and setters</a:t>
            </a:r>
          </a:p>
          <a:p>
            <a:pPr lvl="1"/>
            <a:r>
              <a:rPr lang="nl-BE" sz="2000" dirty="0"/>
              <a:t>Syntax similar to ES5</a:t>
            </a:r>
          </a:p>
          <a:p>
            <a:endParaRPr lang="en-BE" dirty="0"/>
          </a:p>
        </p:txBody>
      </p:sp>
      <p:sp>
        <p:nvSpPr>
          <p:cNvPr id="4" name="Rectangle 3">
            <a:extLst>
              <a:ext uri="{FF2B5EF4-FFF2-40B4-BE49-F238E27FC236}">
                <a16:creationId xmlns:a16="http://schemas.microsoft.com/office/drawing/2014/main" id="{8DE408F1-D9B3-4F46-B37F-572302C4C666}"/>
              </a:ext>
            </a:extLst>
          </p:cNvPr>
          <p:cNvSpPr/>
          <p:nvPr/>
        </p:nvSpPr>
        <p:spPr>
          <a:xfrm>
            <a:off x="725258" y="2031752"/>
            <a:ext cx="9603335" cy="2246769"/>
          </a:xfrm>
          <a:prstGeom prst="rect">
            <a:avLst/>
          </a:prstGeom>
          <a:ln>
            <a:solidFill>
              <a:schemeClr val="bg1">
                <a:lumMod val="95000"/>
              </a:schemeClr>
            </a:solidFill>
          </a:ln>
        </p:spPr>
        <p:txBody>
          <a:bodyPr wrap="square">
            <a:spAutoFit/>
          </a:bodyPr>
          <a:lstStyle/>
          <a:p>
            <a:r>
              <a:rPr lang="nl-BE" sz="2000" dirty="0">
                <a:solidFill>
                  <a:srgbClr val="0000FF"/>
                </a:solidFill>
                <a:latin typeface="Consolas" panose="020B0609020204030204" pitchFamily="49" charset="0"/>
              </a:rPr>
              <a:t>get</a:t>
            </a:r>
            <a:r>
              <a:rPr lang="nl-BE" sz="2000" dirty="0">
                <a:solidFill>
                  <a:srgbClr val="000000"/>
                </a:solidFill>
                <a:latin typeface="Consolas" panose="020B0609020204030204" pitchFamily="49" charset="0"/>
              </a:rPr>
              <a:t> FirstName(): </a:t>
            </a:r>
            <a:r>
              <a:rPr lang="nl-BE" sz="2000" dirty="0">
                <a:solidFill>
                  <a:srgbClr val="0000FF"/>
                </a:solidFill>
                <a:latin typeface="Consolas" panose="020B0609020204030204" pitchFamily="49" charset="0"/>
              </a:rPr>
              <a:t>string</a:t>
            </a:r>
            <a:r>
              <a:rPr lang="nl-BE" sz="2000" dirty="0">
                <a:solidFill>
                  <a:srgbClr val="000000"/>
                </a:solidFill>
                <a:latin typeface="Consolas" panose="020B0609020204030204" pitchFamily="49" charset="0"/>
              </a:rPr>
              <a:t> {</a:t>
            </a:r>
          </a:p>
          <a:p>
            <a:r>
              <a:rPr lang="nl-BE" sz="2000" dirty="0">
                <a:solidFill>
                  <a:srgbClr val="000000"/>
                </a:solidFill>
                <a:latin typeface="Consolas" panose="020B0609020204030204" pitchFamily="49" charset="0"/>
              </a:rPr>
              <a:t>    </a:t>
            </a:r>
            <a:r>
              <a:rPr lang="nl-BE" sz="2000" dirty="0">
                <a:solidFill>
                  <a:srgbClr val="0000FF"/>
                </a:solidFill>
                <a:latin typeface="Consolas" panose="020B0609020204030204" pitchFamily="49" charset="0"/>
              </a:rPr>
              <a:t>return</a:t>
            </a:r>
            <a:r>
              <a:rPr lang="nl-BE" sz="2000" dirty="0">
                <a:solidFill>
                  <a:srgbClr val="000000"/>
                </a:solidFill>
                <a:latin typeface="Consolas" panose="020B0609020204030204" pitchFamily="49" charset="0"/>
              </a:rPr>
              <a:t> </a:t>
            </a:r>
            <a:r>
              <a:rPr lang="nl-BE" sz="2000" dirty="0">
                <a:solidFill>
                  <a:srgbClr val="0000FF"/>
                </a:solidFill>
                <a:latin typeface="Consolas" panose="020B0609020204030204" pitchFamily="49" charset="0"/>
              </a:rPr>
              <a:t>this</a:t>
            </a:r>
            <a:r>
              <a:rPr lang="nl-BE" sz="2000" dirty="0">
                <a:solidFill>
                  <a:srgbClr val="000000"/>
                </a:solidFill>
                <a:latin typeface="Consolas" panose="020B0609020204030204" pitchFamily="49" charset="0"/>
              </a:rPr>
              <a:t>.firstname;</a:t>
            </a:r>
          </a:p>
          <a:p>
            <a:r>
              <a:rPr lang="nl-BE" sz="2000" dirty="0">
                <a:solidFill>
                  <a:srgbClr val="000000"/>
                </a:solidFill>
                <a:latin typeface="Consolas" panose="020B0609020204030204" pitchFamily="49" charset="0"/>
              </a:rPr>
              <a:t>}</a:t>
            </a:r>
          </a:p>
          <a:p>
            <a:endParaRPr lang="nl-BE" sz="2000" dirty="0">
              <a:solidFill>
                <a:srgbClr val="000000"/>
              </a:solidFill>
              <a:latin typeface="Consolas" panose="020B0609020204030204" pitchFamily="49" charset="0"/>
            </a:endParaRPr>
          </a:p>
          <a:p>
            <a:r>
              <a:rPr lang="nl-BE" sz="2000" dirty="0">
                <a:solidFill>
                  <a:srgbClr val="0000FF"/>
                </a:solidFill>
                <a:latin typeface="Consolas" panose="020B0609020204030204" pitchFamily="49" charset="0"/>
              </a:rPr>
              <a:t>set</a:t>
            </a:r>
            <a:r>
              <a:rPr lang="nl-BE" sz="2000" dirty="0">
                <a:solidFill>
                  <a:srgbClr val="000000"/>
                </a:solidFill>
                <a:latin typeface="Consolas" panose="020B0609020204030204" pitchFamily="49" charset="0"/>
              </a:rPr>
              <a:t> FirstName(v: </a:t>
            </a:r>
            <a:r>
              <a:rPr lang="nl-BE" sz="2000" dirty="0">
                <a:solidFill>
                  <a:srgbClr val="0000FF"/>
                </a:solidFill>
                <a:latin typeface="Consolas" panose="020B0609020204030204" pitchFamily="49" charset="0"/>
              </a:rPr>
              <a:t>string</a:t>
            </a:r>
            <a:r>
              <a:rPr lang="nl-BE" sz="2000" dirty="0">
                <a:solidFill>
                  <a:srgbClr val="000000"/>
                </a:solidFill>
                <a:latin typeface="Consolas" panose="020B0609020204030204" pitchFamily="49" charset="0"/>
              </a:rPr>
              <a:t>) {</a:t>
            </a:r>
          </a:p>
          <a:p>
            <a:r>
              <a:rPr lang="nl-BE" sz="2000" dirty="0">
                <a:solidFill>
                  <a:srgbClr val="000000"/>
                </a:solidFill>
                <a:latin typeface="Consolas" panose="020B0609020204030204" pitchFamily="49" charset="0"/>
              </a:rPr>
              <a:t>    </a:t>
            </a:r>
            <a:r>
              <a:rPr lang="nl-BE" sz="2000" dirty="0">
                <a:solidFill>
                  <a:srgbClr val="0000FF"/>
                </a:solidFill>
                <a:latin typeface="Consolas" panose="020B0609020204030204" pitchFamily="49" charset="0"/>
              </a:rPr>
              <a:t>this</a:t>
            </a:r>
            <a:r>
              <a:rPr lang="nl-BE" sz="2000" dirty="0">
                <a:solidFill>
                  <a:srgbClr val="000000"/>
                </a:solidFill>
                <a:latin typeface="Consolas" panose="020B0609020204030204" pitchFamily="49" charset="0"/>
              </a:rPr>
              <a:t>.firstname = v;</a:t>
            </a:r>
          </a:p>
          <a:p>
            <a:r>
              <a:rPr lang="nl-BE" sz="2000" dirty="0">
                <a:solidFill>
                  <a:srgbClr val="000000"/>
                </a:solidFill>
                <a:latin typeface="Consolas" panose="020B0609020204030204" pitchFamily="49" charset="0"/>
              </a:rPr>
              <a:t>}</a:t>
            </a:r>
            <a:endParaRPr lang="nl-BE" sz="2000" dirty="0"/>
          </a:p>
        </p:txBody>
      </p:sp>
    </p:spTree>
    <p:extLst>
      <p:ext uri="{BB962C8B-B14F-4D97-AF65-F5344CB8AC3E}">
        <p14:creationId xmlns:p14="http://schemas.microsoft.com/office/powerpoint/2010/main" val="36822294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DE3317A-BD99-4944-AEFF-489EF3F994A1}"/>
              </a:ext>
            </a:extLst>
          </p:cNvPr>
          <p:cNvSpPr>
            <a:spLocks noGrp="1"/>
          </p:cNvSpPr>
          <p:nvPr>
            <p:ph type="title"/>
          </p:nvPr>
        </p:nvSpPr>
        <p:spPr/>
        <p:txBody>
          <a:bodyPr/>
          <a:lstStyle/>
          <a:p>
            <a:r>
              <a:rPr lang="nl-BE" dirty="0"/>
              <a:t>Agenda</a:t>
            </a:r>
            <a:endParaRPr lang="en-BE" dirty="0"/>
          </a:p>
        </p:txBody>
      </p:sp>
      <p:sp>
        <p:nvSpPr>
          <p:cNvPr id="6" name="Content Placeholder 5">
            <a:extLst>
              <a:ext uri="{FF2B5EF4-FFF2-40B4-BE49-F238E27FC236}">
                <a16:creationId xmlns:a16="http://schemas.microsoft.com/office/drawing/2014/main" id="{75F82030-4BF6-41D1-BB1F-7BFB5473BFC9}"/>
              </a:ext>
            </a:extLst>
          </p:cNvPr>
          <p:cNvSpPr>
            <a:spLocks noGrp="1"/>
          </p:cNvSpPr>
          <p:nvPr>
            <p:ph idx="1"/>
          </p:nvPr>
        </p:nvSpPr>
        <p:spPr/>
        <p:txBody>
          <a:bodyPr/>
          <a:lstStyle/>
          <a:p>
            <a:r>
              <a:rPr lang="nl-BE" dirty="0"/>
              <a:t>TypeScript Introduction</a:t>
            </a:r>
          </a:p>
          <a:p>
            <a:r>
              <a:rPr lang="nl-BE" dirty="0"/>
              <a:t>Scope</a:t>
            </a:r>
          </a:p>
          <a:p>
            <a:r>
              <a:rPr lang="nl-BE" dirty="0"/>
              <a:t>Objects</a:t>
            </a:r>
          </a:p>
          <a:p>
            <a:r>
              <a:rPr lang="nl-BE" dirty="0"/>
              <a:t>Functions</a:t>
            </a:r>
          </a:p>
          <a:p>
            <a:r>
              <a:rPr lang="nl-BE" dirty="0"/>
              <a:t>OO Programming in JavaScript</a:t>
            </a:r>
          </a:p>
          <a:p>
            <a:r>
              <a:rPr lang="nl-BE" dirty="0"/>
              <a:t>RxJS</a:t>
            </a:r>
          </a:p>
          <a:p>
            <a:r>
              <a:rPr lang="nl-BE" dirty="0"/>
              <a:t>async/await</a:t>
            </a:r>
          </a:p>
          <a:p>
            <a:r>
              <a:rPr lang="nl-BE" dirty="0"/>
              <a:t>Modules</a:t>
            </a:r>
          </a:p>
          <a:p>
            <a:r>
              <a:rPr lang="nl-BE" dirty="0"/>
              <a:t>Classes</a:t>
            </a:r>
          </a:p>
          <a:p>
            <a:r>
              <a:rPr lang="nl-BE" dirty="0"/>
              <a:t>Code features</a:t>
            </a:r>
          </a:p>
          <a:p>
            <a:pPr lvl="1"/>
            <a:r>
              <a:rPr lang="nl-BE" dirty="0"/>
              <a:t>...</a:t>
            </a:r>
          </a:p>
          <a:p>
            <a:pPr marL="457200" lvl="1" indent="0">
              <a:buNone/>
            </a:pPr>
            <a:endParaRPr lang="en-BE" dirty="0"/>
          </a:p>
        </p:txBody>
      </p:sp>
    </p:spTree>
    <p:extLst>
      <p:ext uri="{BB962C8B-B14F-4D97-AF65-F5344CB8AC3E}">
        <p14:creationId xmlns:p14="http://schemas.microsoft.com/office/powerpoint/2010/main" val="414061619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7E19E3-5881-4658-9505-96018BAC19BA}"/>
              </a:ext>
            </a:extLst>
          </p:cNvPr>
          <p:cNvSpPr>
            <a:spLocks noGrp="1"/>
          </p:cNvSpPr>
          <p:nvPr>
            <p:ph type="title"/>
          </p:nvPr>
        </p:nvSpPr>
        <p:spPr/>
        <p:txBody>
          <a:bodyPr/>
          <a:lstStyle/>
          <a:p>
            <a:r>
              <a:rPr lang="nl-BE" dirty="0"/>
              <a:t>Static Properties and Methods</a:t>
            </a:r>
            <a:endParaRPr lang="en-BE" dirty="0"/>
          </a:p>
        </p:txBody>
      </p:sp>
      <p:sp>
        <p:nvSpPr>
          <p:cNvPr id="3" name="Content Placeholder 2">
            <a:extLst>
              <a:ext uri="{FF2B5EF4-FFF2-40B4-BE49-F238E27FC236}">
                <a16:creationId xmlns:a16="http://schemas.microsoft.com/office/drawing/2014/main" id="{E2B6E70B-CDD3-4DCD-B749-40E63738C528}"/>
              </a:ext>
            </a:extLst>
          </p:cNvPr>
          <p:cNvSpPr>
            <a:spLocks noGrp="1"/>
          </p:cNvSpPr>
          <p:nvPr>
            <p:ph idx="1"/>
          </p:nvPr>
        </p:nvSpPr>
        <p:spPr/>
        <p:txBody>
          <a:bodyPr/>
          <a:lstStyle/>
          <a:p>
            <a:r>
              <a:rPr lang="nl-BE" dirty="0"/>
              <a:t>Or non-instance members</a:t>
            </a:r>
          </a:p>
          <a:p>
            <a:endParaRPr lang="en-BE" dirty="0"/>
          </a:p>
        </p:txBody>
      </p:sp>
      <p:sp>
        <p:nvSpPr>
          <p:cNvPr id="4" name="Rectangle 3">
            <a:extLst>
              <a:ext uri="{FF2B5EF4-FFF2-40B4-BE49-F238E27FC236}">
                <a16:creationId xmlns:a16="http://schemas.microsoft.com/office/drawing/2014/main" id="{FED2FDF2-D67E-465F-B692-45E2E73EFB58}"/>
              </a:ext>
            </a:extLst>
          </p:cNvPr>
          <p:cNvSpPr/>
          <p:nvPr/>
        </p:nvSpPr>
        <p:spPr>
          <a:xfrm>
            <a:off x="710300" y="1611125"/>
            <a:ext cx="9778719" cy="2554545"/>
          </a:xfrm>
          <a:prstGeom prst="rect">
            <a:avLst/>
          </a:prstGeom>
          <a:ln>
            <a:solidFill>
              <a:schemeClr val="bg1">
                <a:lumMod val="95000"/>
              </a:schemeClr>
            </a:solidFill>
          </a:ln>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nl-BE" sz="2000" b="0" i="0" u="none" strike="noStrike" kern="0" cap="none" spc="0" normalizeH="0" baseline="0" noProof="0" dirty="0">
                <a:ln>
                  <a:noFill/>
                </a:ln>
                <a:solidFill>
                  <a:srgbClr val="0000FF"/>
                </a:solidFill>
                <a:effectLst/>
                <a:uLnTx/>
                <a:uFillTx/>
                <a:latin typeface="Consolas" panose="020B0609020204030204" pitchFamily="49" charset="0"/>
              </a:rPr>
              <a:t>class</a:t>
            </a:r>
            <a:r>
              <a:rPr kumimoji="0" lang="nl-BE" sz="20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nl-BE" sz="2000" b="0" i="0" u="none" strike="noStrike" kern="0" cap="none" spc="0" normalizeH="0" baseline="0" noProof="0" dirty="0">
                <a:ln>
                  <a:noFill/>
                </a:ln>
                <a:solidFill>
                  <a:srgbClr val="2B91AF"/>
                </a:solidFill>
                <a:effectLst/>
                <a:uLnTx/>
                <a:uFillTx/>
                <a:latin typeface="Consolas" panose="020B0609020204030204" pitchFamily="49" charset="0"/>
              </a:rPr>
              <a:t>Money</a:t>
            </a:r>
            <a:r>
              <a:rPr kumimoji="0" lang="nl-BE" sz="2000" b="0" i="0" u="none" strike="noStrike" kern="0" cap="none" spc="0" normalizeH="0" baseline="0" noProof="0" dirty="0">
                <a:ln>
                  <a:noFill/>
                </a:ln>
                <a:solidFill>
                  <a:srgbClr val="000000"/>
                </a:solidFill>
                <a:effectLst/>
                <a:uLnTx/>
                <a:uFillTx/>
                <a:latin typeface="Consolas" panose="020B06090202040302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nl-BE" sz="20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nl-BE" sz="2000" b="0" i="0" u="none" strike="noStrike" kern="0" cap="none" spc="0" normalizeH="0" baseline="0" noProof="0" dirty="0">
                <a:ln>
                  <a:noFill/>
                </a:ln>
                <a:solidFill>
                  <a:srgbClr val="0000FF"/>
                </a:solidFill>
                <a:effectLst/>
                <a:uLnTx/>
                <a:uFillTx/>
                <a:latin typeface="Consolas" panose="020B0609020204030204" pitchFamily="49" charset="0"/>
              </a:rPr>
              <a:t>static</a:t>
            </a:r>
            <a:r>
              <a:rPr kumimoji="0" lang="nl-BE" sz="2000" b="0" i="0" u="none" strike="noStrike" kern="0" cap="none" spc="0" normalizeH="0" baseline="0" noProof="0" dirty="0">
                <a:ln>
                  <a:noFill/>
                </a:ln>
                <a:solidFill>
                  <a:srgbClr val="000000"/>
                </a:solidFill>
                <a:effectLst/>
                <a:uLnTx/>
                <a:uFillTx/>
                <a:latin typeface="Consolas" panose="020B0609020204030204" pitchFamily="49" charset="0"/>
              </a:rPr>
              <a:t> DollarCurrency: </a:t>
            </a:r>
            <a:r>
              <a:rPr kumimoji="0" lang="nl-BE" sz="2000" b="0" i="0" u="none" strike="noStrike" kern="0" cap="none" spc="0" normalizeH="0" baseline="0" noProof="0" dirty="0">
                <a:ln>
                  <a:noFill/>
                </a:ln>
                <a:solidFill>
                  <a:srgbClr val="0000FF"/>
                </a:solidFill>
                <a:effectLst/>
                <a:uLnTx/>
                <a:uFillTx/>
                <a:latin typeface="Consolas" panose="020B0609020204030204" pitchFamily="49" charset="0"/>
              </a:rPr>
              <a:t>number</a:t>
            </a:r>
            <a:r>
              <a:rPr kumimoji="0" lang="nl-BE" sz="2000" b="0" i="0" u="none" strike="noStrike" kern="0" cap="none" spc="0" normalizeH="0" baseline="0" noProof="0" dirty="0">
                <a:ln>
                  <a:noFill/>
                </a:ln>
                <a:solidFill>
                  <a:srgbClr val="000000"/>
                </a:solidFill>
                <a:effectLst/>
                <a:uLnTx/>
                <a:uFillTx/>
                <a:latin typeface="Consolas" panose="020B0609020204030204" pitchFamily="49" charset="0"/>
              </a:rPr>
              <a:t>;</a:t>
            </a:r>
          </a:p>
          <a:p>
            <a:pPr marL="0" marR="0" lvl="0" indent="0" defTabSz="914400" eaLnBrk="1" fontAlgn="auto" latinLnBrk="0" hangingPunct="1">
              <a:lnSpc>
                <a:spcPct val="100000"/>
              </a:lnSpc>
              <a:spcBef>
                <a:spcPts val="0"/>
              </a:spcBef>
              <a:spcAft>
                <a:spcPts val="0"/>
              </a:spcAft>
              <a:buClrTx/>
              <a:buSzTx/>
              <a:buFontTx/>
              <a:buNone/>
              <a:tabLst/>
              <a:defRPr/>
            </a:pPr>
            <a:r>
              <a:rPr kumimoji="0" lang="nl-BE" sz="20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nl-BE" sz="2000" b="0" i="0" u="none" strike="noStrike" kern="0" cap="none" spc="0" normalizeH="0" baseline="0" noProof="0" dirty="0">
                <a:ln>
                  <a:noFill/>
                </a:ln>
                <a:solidFill>
                  <a:srgbClr val="0000FF"/>
                </a:solidFill>
                <a:effectLst/>
                <a:uLnTx/>
                <a:uFillTx/>
                <a:latin typeface="Consolas" panose="020B0609020204030204" pitchFamily="49" charset="0"/>
              </a:rPr>
              <a:t>static</a:t>
            </a:r>
            <a:r>
              <a:rPr kumimoji="0" lang="nl-BE" sz="20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nl-BE" sz="2000" b="0" i="0" u="none" strike="noStrike" kern="0" cap="none" spc="0" normalizeH="0" baseline="0" noProof="0" dirty="0">
                <a:ln>
                  <a:noFill/>
                </a:ln>
                <a:solidFill>
                  <a:srgbClr val="2B91AF"/>
                </a:solidFill>
                <a:effectLst/>
                <a:uLnTx/>
                <a:uFillTx/>
                <a:latin typeface="Consolas" panose="020B0609020204030204" pitchFamily="49" charset="0"/>
              </a:rPr>
              <a:t>ConvertToDollar</a:t>
            </a:r>
            <a:r>
              <a:rPr kumimoji="0" lang="nl-BE" sz="2000" b="0" i="0" u="none" strike="noStrike" kern="0" cap="none" spc="0" normalizeH="0" baseline="0" noProof="0" dirty="0">
                <a:ln>
                  <a:noFill/>
                </a:ln>
                <a:solidFill>
                  <a:srgbClr val="000000"/>
                </a:solidFill>
                <a:effectLst/>
                <a:uLnTx/>
                <a:uFillTx/>
                <a:latin typeface="Consolas" panose="020B0609020204030204" pitchFamily="49" charset="0"/>
              </a:rPr>
              <a:t>(amountInEuro: </a:t>
            </a:r>
            <a:r>
              <a:rPr kumimoji="0" lang="nl-BE" sz="2000" b="0" i="0" u="none" strike="noStrike" kern="0" cap="none" spc="0" normalizeH="0" baseline="0" noProof="0" dirty="0">
                <a:ln>
                  <a:noFill/>
                </a:ln>
                <a:solidFill>
                  <a:srgbClr val="0000FF"/>
                </a:solidFill>
                <a:effectLst/>
                <a:uLnTx/>
                <a:uFillTx/>
                <a:latin typeface="Consolas" panose="020B0609020204030204" pitchFamily="49" charset="0"/>
              </a:rPr>
              <a:t>number</a:t>
            </a:r>
            <a:r>
              <a:rPr kumimoji="0" lang="nl-BE" sz="20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nl-BE" sz="2000" b="0" i="0" u="none" strike="noStrike" kern="0" cap="none" spc="0" normalizeH="0" baseline="0" noProof="0" dirty="0">
                <a:ln>
                  <a:noFill/>
                </a:ln>
                <a:solidFill>
                  <a:srgbClr val="0000FF"/>
                </a:solidFill>
                <a:effectLst/>
                <a:uLnTx/>
                <a:uFillTx/>
                <a:latin typeface="Consolas" panose="020B0609020204030204" pitchFamily="49" charset="0"/>
              </a:rPr>
              <a:t>number</a:t>
            </a:r>
            <a:r>
              <a:rPr kumimoji="0" lang="nl-BE" sz="2000" b="0" i="0" u="none" strike="noStrike" kern="0" cap="none" spc="0" normalizeH="0" baseline="0" noProof="0" dirty="0">
                <a:ln>
                  <a:noFill/>
                </a:ln>
                <a:solidFill>
                  <a:srgbClr val="000000"/>
                </a:solidFill>
                <a:effectLst/>
                <a:uLnTx/>
                <a:uFillTx/>
                <a:latin typeface="Consolas" panose="020B06090202040302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nl-BE" sz="20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nl-BE" sz="2000" b="0" i="0" u="none" strike="noStrike" kern="0" cap="none" spc="0" normalizeH="0" baseline="0" noProof="0" dirty="0">
                <a:ln>
                  <a:noFill/>
                </a:ln>
                <a:solidFill>
                  <a:srgbClr val="0000FF"/>
                </a:solidFill>
                <a:effectLst/>
                <a:uLnTx/>
                <a:uFillTx/>
                <a:latin typeface="Consolas" panose="020B0609020204030204" pitchFamily="49" charset="0"/>
              </a:rPr>
              <a:t>return</a:t>
            </a:r>
            <a:r>
              <a:rPr kumimoji="0" lang="nl-BE" sz="2000" b="0" i="0" u="none" strike="noStrike" kern="0" cap="none" spc="0" normalizeH="0" baseline="0" noProof="0" dirty="0">
                <a:ln>
                  <a:noFill/>
                </a:ln>
                <a:solidFill>
                  <a:srgbClr val="000000"/>
                </a:solidFill>
                <a:effectLst/>
                <a:uLnTx/>
                <a:uFillTx/>
                <a:latin typeface="Consolas" panose="020B0609020204030204" pitchFamily="49" charset="0"/>
              </a:rPr>
              <a:t> amountInEuro * Money.DollarCurrency;</a:t>
            </a:r>
          </a:p>
          <a:p>
            <a:pPr marL="0" marR="0" lvl="0" indent="0" defTabSz="914400" eaLnBrk="1" fontAlgn="auto" latinLnBrk="0" hangingPunct="1">
              <a:lnSpc>
                <a:spcPct val="100000"/>
              </a:lnSpc>
              <a:spcBef>
                <a:spcPts val="0"/>
              </a:spcBef>
              <a:spcAft>
                <a:spcPts val="0"/>
              </a:spcAft>
              <a:buClrTx/>
              <a:buSzTx/>
              <a:buFontTx/>
              <a:buNone/>
              <a:tabLst/>
              <a:defRPr/>
            </a:pPr>
            <a:r>
              <a:rPr kumimoji="0" lang="nl-BE" sz="2000" b="0" i="0" u="none" strike="noStrike" kern="0" cap="none" spc="0" normalizeH="0" baseline="0" noProof="0" dirty="0">
                <a:ln>
                  <a:noFill/>
                </a:ln>
                <a:solidFill>
                  <a:srgbClr val="000000"/>
                </a:solidFill>
                <a:effectLst/>
                <a:uLnTx/>
                <a:uFillTx/>
                <a:latin typeface="Consolas" panose="020B06090202040302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nl-BE" sz="2000" b="0" i="0" u="none" strike="noStrike" kern="0" cap="none" spc="0" normalizeH="0" baseline="0" noProof="0" dirty="0">
                <a:ln>
                  <a:noFill/>
                </a:ln>
                <a:solidFill>
                  <a:srgbClr val="000000"/>
                </a:solidFill>
                <a:effectLst/>
                <a:uLnTx/>
                <a:uFillTx/>
                <a:latin typeface="Consolas" panose="020B0609020204030204" pitchFamily="49" charset="0"/>
              </a:rPr>
              <a:t>}</a:t>
            </a:r>
          </a:p>
          <a:p>
            <a:pPr marL="0" marR="0" lvl="0" indent="0" defTabSz="914400" eaLnBrk="1" fontAlgn="auto" latinLnBrk="0" hangingPunct="1">
              <a:lnSpc>
                <a:spcPct val="100000"/>
              </a:lnSpc>
              <a:spcBef>
                <a:spcPts val="0"/>
              </a:spcBef>
              <a:spcAft>
                <a:spcPts val="0"/>
              </a:spcAft>
              <a:buClrTx/>
              <a:buSzTx/>
              <a:buFontTx/>
              <a:buNone/>
              <a:tabLst/>
              <a:defRPr/>
            </a:pPr>
            <a:endParaRPr kumimoji="0" lang="nl-BE" sz="2000" b="0" i="0" u="none" strike="noStrike" kern="0" cap="none" spc="0" normalizeH="0" baseline="0" noProof="0" dirty="0">
              <a:ln>
                <a:noFill/>
              </a:ln>
              <a:solidFill>
                <a:srgbClr val="000000"/>
              </a:solidFill>
              <a:effectLst/>
              <a:uLnTx/>
              <a:uFillTx/>
              <a:latin typeface="Consolas" panose="020B0609020204030204" pitchFamily="49"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nl-BE" sz="2000" b="0" i="0" u="none" strike="noStrike" kern="0" cap="none" spc="0" normalizeH="0" baseline="0" noProof="0" dirty="0">
                <a:ln>
                  <a:noFill/>
                </a:ln>
                <a:solidFill>
                  <a:srgbClr val="0000FF"/>
                </a:solidFill>
                <a:effectLst/>
                <a:uLnTx/>
                <a:uFillTx/>
                <a:latin typeface="Consolas" panose="020B0609020204030204" pitchFamily="49" charset="0"/>
              </a:rPr>
              <a:t>var</a:t>
            </a:r>
            <a:r>
              <a:rPr kumimoji="0" lang="nl-BE" sz="2000" b="0" i="0" u="none" strike="noStrike" kern="0" cap="none" spc="0" normalizeH="0" baseline="0" noProof="0" dirty="0">
                <a:ln>
                  <a:noFill/>
                </a:ln>
                <a:solidFill>
                  <a:srgbClr val="000000"/>
                </a:solidFill>
                <a:effectLst/>
                <a:uLnTx/>
                <a:uFillTx/>
                <a:latin typeface="Consolas" panose="020B0609020204030204" pitchFamily="49" charset="0"/>
              </a:rPr>
              <a:t> result = Money.ConvertToDollar(100);</a:t>
            </a:r>
            <a:endParaRPr kumimoji="0" lang="nl-BE" sz="2000" b="0" i="0" u="none" strike="noStrike" kern="0" cap="none" spc="0" normalizeH="0" baseline="0" noProof="0" dirty="0">
              <a:ln>
                <a:noFill/>
              </a:ln>
              <a:solidFill>
                <a:prstClr val="black"/>
              </a:solidFill>
              <a:effectLst/>
              <a:uLnTx/>
              <a:uFillTx/>
              <a:latin typeface="Calibri" panose="020F0502020204030204"/>
            </a:endParaRPr>
          </a:p>
        </p:txBody>
      </p:sp>
    </p:spTree>
    <p:extLst>
      <p:ext uri="{BB962C8B-B14F-4D97-AF65-F5344CB8AC3E}">
        <p14:creationId xmlns:p14="http://schemas.microsoft.com/office/powerpoint/2010/main" val="307292576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BEE41-380D-44C1-894F-935FC3DF679D}"/>
              </a:ext>
            </a:extLst>
          </p:cNvPr>
          <p:cNvSpPr>
            <a:spLocks noGrp="1"/>
          </p:cNvSpPr>
          <p:nvPr>
            <p:ph type="title"/>
          </p:nvPr>
        </p:nvSpPr>
        <p:spPr/>
        <p:txBody>
          <a:bodyPr/>
          <a:lstStyle/>
          <a:p>
            <a:r>
              <a:rPr lang="nl-BE" dirty="0"/>
              <a:t>Abstract Classes</a:t>
            </a:r>
            <a:endParaRPr lang="en-BE" dirty="0"/>
          </a:p>
        </p:txBody>
      </p:sp>
      <p:sp>
        <p:nvSpPr>
          <p:cNvPr id="3" name="Content Placeholder 2">
            <a:extLst>
              <a:ext uri="{FF2B5EF4-FFF2-40B4-BE49-F238E27FC236}">
                <a16:creationId xmlns:a16="http://schemas.microsoft.com/office/drawing/2014/main" id="{66A4BF1A-0284-49A8-9A22-B70D227C08B3}"/>
              </a:ext>
            </a:extLst>
          </p:cNvPr>
          <p:cNvSpPr>
            <a:spLocks noGrp="1"/>
          </p:cNvSpPr>
          <p:nvPr>
            <p:ph idx="1"/>
          </p:nvPr>
        </p:nvSpPr>
        <p:spPr/>
        <p:txBody>
          <a:bodyPr/>
          <a:lstStyle/>
          <a:p>
            <a:r>
              <a:rPr lang="nl-BE" dirty="0"/>
              <a:t>Base classes which are used to be derived from</a:t>
            </a:r>
          </a:p>
          <a:p>
            <a:pPr lvl="1"/>
            <a:r>
              <a:rPr lang="nl-BE" sz="2200" dirty="0"/>
              <a:t>Not possible to instantiate directly</a:t>
            </a:r>
          </a:p>
          <a:p>
            <a:endParaRPr lang="en-BE" dirty="0"/>
          </a:p>
        </p:txBody>
      </p:sp>
      <p:sp>
        <p:nvSpPr>
          <p:cNvPr id="4" name="Rectangle 3">
            <a:extLst>
              <a:ext uri="{FF2B5EF4-FFF2-40B4-BE49-F238E27FC236}">
                <a16:creationId xmlns:a16="http://schemas.microsoft.com/office/drawing/2014/main" id="{5EC9BC87-13E6-4D14-A34A-AD7BB1395135}"/>
              </a:ext>
            </a:extLst>
          </p:cNvPr>
          <p:cNvSpPr/>
          <p:nvPr/>
        </p:nvSpPr>
        <p:spPr>
          <a:xfrm>
            <a:off x="518984" y="1980489"/>
            <a:ext cx="9970036" cy="3785652"/>
          </a:xfrm>
          <a:prstGeom prst="rect">
            <a:avLst/>
          </a:prstGeom>
          <a:ln>
            <a:solidFill>
              <a:schemeClr val="bg1">
                <a:lumMod val="95000"/>
              </a:schemeClr>
            </a:solidFill>
          </a:ln>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nl-BE" sz="2000" b="0" i="0" u="none" strike="noStrike" kern="0" cap="none" spc="0" normalizeH="0" baseline="0" noProof="0" dirty="0">
                <a:ln>
                  <a:noFill/>
                </a:ln>
                <a:solidFill>
                  <a:srgbClr val="0000FF"/>
                </a:solidFill>
                <a:effectLst/>
                <a:uLnTx/>
                <a:uFillTx/>
                <a:latin typeface="Consolas" panose="020B0609020204030204" pitchFamily="49" charset="0"/>
              </a:rPr>
              <a:t>abstract</a:t>
            </a:r>
            <a:r>
              <a:rPr kumimoji="0" lang="nl-BE" sz="20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nl-BE" sz="2000" b="0" i="0" u="none" strike="noStrike" kern="0" cap="none" spc="0" normalizeH="0" baseline="0" noProof="0" dirty="0">
                <a:ln>
                  <a:noFill/>
                </a:ln>
                <a:solidFill>
                  <a:srgbClr val="0000FF"/>
                </a:solidFill>
                <a:effectLst/>
                <a:uLnTx/>
                <a:uFillTx/>
                <a:latin typeface="Consolas" panose="020B0609020204030204" pitchFamily="49" charset="0"/>
              </a:rPr>
              <a:t>class</a:t>
            </a:r>
            <a:r>
              <a:rPr kumimoji="0" lang="nl-BE" sz="20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nl-BE" sz="2000" b="0" i="0" u="none" strike="noStrike" kern="0" cap="none" spc="0" normalizeH="0" baseline="0" noProof="0" dirty="0">
                <a:ln>
                  <a:noFill/>
                </a:ln>
                <a:solidFill>
                  <a:srgbClr val="2B91AF"/>
                </a:solidFill>
                <a:effectLst/>
                <a:uLnTx/>
                <a:uFillTx/>
                <a:latin typeface="Consolas" panose="020B0609020204030204" pitchFamily="49" charset="0"/>
              </a:rPr>
              <a:t>Person</a:t>
            </a:r>
            <a:r>
              <a:rPr kumimoji="0" lang="nl-BE" sz="2000" b="0" i="0" u="none" strike="noStrike" kern="0" cap="none" spc="0" normalizeH="0" baseline="0" noProof="0" dirty="0">
                <a:ln>
                  <a:noFill/>
                </a:ln>
                <a:solidFill>
                  <a:srgbClr val="000000"/>
                </a:solidFill>
                <a:effectLst/>
                <a:uLnTx/>
                <a:uFillTx/>
                <a:latin typeface="Consolas" panose="020B06090202040302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2000" b="0" i="0" u="none" strike="noStrike" kern="0" cap="none" spc="0" normalizeH="0" baseline="0" noProof="0" dirty="0">
                <a:ln>
                  <a:noFill/>
                </a:ln>
                <a:solidFill>
                  <a:srgbClr val="2B91AF"/>
                </a:solidFill>
                <a:effectLst/>
                <a:uLnTx/>
                <a:uFillTx/>
                <a:latin typeface="Consolas" panose="020B0609020204030204" pitchFamily="49" charset="0"/>
              </a:rPr>
              <a:t>constructor</a:t>
            </a:r>
            <a:r>
              <a:rPr kumimoji="0" lang="en-US" sz="2000" b="0" i="0" u="none" strike="noStrike" kern="0" cap="none" spc="0" normalizeH="0" baseline="0" noProof="0" dirty="0">
                <a:ln>
                  <a:noFill/>
                </a:ln>
                <a:solidFill>
                  <a:srgbClr val="000000"/>
                </a:solidFill>
                <a:effectLst/>
                <a:uLnTx/>
                <a:uFillTx/>
                <a:latin typeface="Consolas" panose="020B0609020204030204" pitchFamily="49" charset="0"/>
              </a:rPr>
              <a:t>(</a:t>
            </a:r>
            <a:r>
              <a:rPr kumimoji="0" lang="en-US" sz="2000" b="0" i="0" u="none" strike="noStrike" kern="0" cap="none" spc="0" normalizeH="0" baseline="0" noProof="0" dirty="0">
                <a:ln>
                  <a:noFill/>
                </a:ln>
                <a:solidFill>
                  <a:srgbClr val="0000FF"/>
                </a:solidFill>
                <a:effectLst/>
                <a:uLnTx/>
                <a:uFillTx/>
                <a:latin typeface="Consolas" panose="020B0609020204030204" pitchFamily="49" charset="0"/>
              </a:rPr>
              <a:t>public</a:t>
            </a:r>
            <a:r>
              <a:rPr kumimoji="0" lang="en-US" sz="20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2000" b="0" i="0" u="none" strike="noStrike" kern="0" cap="none" spc="0" normalizeH="0" baseline="0" noProof="0" dirty="0" err="1">
                <a:ln>
                  <a:noFill/>
                </a:ln>
                <a:solidFill>
                  <a:srgbClr val="000000"/>
                </a:solidFill>
                <a:effectLst/>
                <a:uLnTx/>
                <a:uFillTx/>
                <a:latin typeface="Consolas" panose="020B0609020204030204" pitchFamily="49" charset="0"/>
              </a:rPr>
              <a:t>firstname</a:t>
            </a:r>
            <a:r>
              <a:rPr kumimoji="0" lang="en-US" sz="20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2000" b="0" i="0" u="none" strike="noStrike" kern="0" cap="none" spc="0" normalizeH="0" baseline="0" noProof="0" dirty="0">
                <a:ln>
                  <a:noFill/>
                </a:ln>
                <a:solidFill>
                  <a:srgbClr val="0000FF"/>
                </a:solidFill>
                <a:effectLst/>
                <a:uLnTx/>
                <a:uFillTx/>
                <a:latin typeface="Consolas" panose="020B0609020204030204" pitchFamily="49" charset="0"/>
              </a:rPr>
              <a:t>string</a:t>
            </a:r>
            <a:r>
              <a:rPr kumimoji="0" lang="en-US" sz="20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2000" b="0" i="0" u="none" strike="noStrike" kern="0" cap="none" spc="0" normalizeH="0" baseline="0" noProof="0" dirty="0">
                <a:ln>
                  <a:noFill/>
                </a:ln>
                <a:solidFill>
                  <a:srgbClr val="0000FF"/>
                </a:solidFill>
                <a:effectLst/>
                <a:uLnTx/>
                <a:uFillTx/>
                <a:latin typeface="Consolas" panose="020B0609020204030204" pitchFamily="49" charset="0"/>
              </a:rPr>
              <a:t>public</a:t>
            </a:r>
            <a:r>
              <a:rPr kumimoji="0" lang="en-US" sz="2000" b="0" i="0" u="none" strike="noStrike" kern="0" cap="none" spc="0" normalizeH="0" baseline="0" noProof="0" dirty="0">
                <a:ln>
                  <a:noFill/>
                </a:ln>
                <a:solidFill>
                  <a:srgbClr val="000000"/>
                </a:solidFill>
                <a:effectLst/>
                <a:uLnTx/>
                <a:uFillTx/>
                <a:latin typeface="Consolas" panose="020B0609020204030204" pitchFamily="49" charset="0"/>
              </a:rPr>
              <a:t> name: </a:t>
            </a:r>
            <a:r>
              <a:rPr kumimoji="0" lang="en-US" sz="2000" b="0" i="0" u="none" strike="noStrike" kern="0" cap="none" spc="0" normalizeH="0" baseline="0" noProof="0" dirty="0">
                <a:ln>
                  <a:noFill/>
                </a:ln>
                <a:solidFill>
                  <a:srgbClr val="0000FF"/>
                </a:solidFill>
                <a:effectLst/>
                <a:uLnTx/>
                <a:uFillTx/>
                <a:latin typeface="Consolas" panose="020B0609020204030204" pitchFamily="49" charset="0"/>
              </a:rPr>
              <a:t>string</a:t>
            </a:r>
            <a:r>
              <a:rPr kumimoji="0" lang="en-US" sz="2000" b="0" i="0" u="none" strike="noStrike" kern="0" cap="none" spc="0" normalizeH="0" baseline="0" noProof="0" dirty="0">
                <a:ln>
                  <a:noFill/>
                </a:ln>
                <a:solidFill>
                  <a:srgbClr val="000000"/>
                </a:solidFill>
                <a:effectLst/>
                <a:uLnTx/>
                <a:uFillTx/>
                <a:latin typeface="Consolas" panose="020B0609020204030204" pitchFamily="49" charset="0"/>
              </a:rPr>
              <a:t>) { }</a:t>
            </a:r>
          </a:p>
          <a:p>
            <a:pPr marL="0" marR="0" lvl="0" indent="0" defTabSz="914400" eaLnBrk="1" fontAlgn="auto" latinLnBrk="0" hangingPunct="1">
              <a:lnSpc>
                <a:spcPct val="100000"/>
              </a:lnSpc>
              <a:spcBef>
                <a:spcPts val="0"/>
              </a:spcBef>
              <a:spcAft>
                <a:spcPts val="0"/>
              </a:spcAft>
              <a:buClrTx/>
              <a:buSzTx/>
              <a:buFontTx/>
              <a:buNone/>
              <a:tabLst/>
              <a:defRPr/>
            </a:pPr>
            <a:r>
              <a:rPr kumimoji="0" lang="nl-BE" sz="2000" b="0" i="0" u="none" strike="noStrike" kern="0" cap="none" spc="0" normalizeH="0" baseline="0" noProof="0" dirty="0">
                <a:ln>
                  <a:noFill/>
                </a:ln>
                <a:solidFill>
                  <a:srgbClr val="000000"/>
                </a:solidFill>
                <a:effectLst/>
                <a:uLnTx/>
                <a:uFillTx/>
                <a:latin typeface="Consolas" panose="020B0609020204030204" pitchFamily="49" charset="0"/>
              </a:rPr>
              <a:t>}</a:t>
            </a:r>
          </a:p>
          <a:p>
            <a:pPr marL="0" marR="0" lvl="0" indent="0" defTabSz="914400" eaLnBrk="1" fontAlgn="auto" latinLnBrk="0" hangingPunct="1">
              <a:lnSpc>
                <a:spcPct val="100000"/>
              </a:lnSpc>
              <a:spcBef>
                <a:spcPts val="0"/>
              </a:spcBef>
              <a:spcAft>
                <a:spcPts val="0"/>
              </a:spcAft>
              <a:buClrTx/>
              <a:buSzTx/>
              <a:buFontTx/>
              <a:buNone/>
              <a:tabLst/>
              <a:defRPr/>
            </a:pPr>
            <a:r>
              <a:rPr kumimoji="0" lang="nl-BE" sz="2000" b="0" i="0" u="none" strike="noStrike" kern="0" cap="none" spc="0" normalizeH="0" baseline="0" noProof="0" dirty="0">
                <a:ln>
                  <a:noFill/>
                </a:ln>
                <a:solidFill>
                  <a:srgbClr val="0000FF"/>
                </a:solidFill>
                <a:effectLst/>
                <a:uLnTx/>
                <a:uFillTx/>
                <a:latin typeface="Consolas" panose="020B0609020204030204" pitchFamily="49" charset="0"/>
              </a:rPr>
              <a:t>class</a:t>
            </a:r>
            <a:r>
              <a:rPr kumimoji="0" lang="nl-BE" sz="20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nl-BE" sz="2000" b="0" i="0" u="none" strike="noStrike" kern="0" cap="none" spc="0" normalizeH="0" baseline="0" noProof="0" dirty="0">
                <a:ln>
                  <a:noFill/>
                </a:ln>
                <a:solidFill>
                  <a:srgbClr val="2B91AF"/>
                </a:solidFill>
                <a:effectLst/>
                <a:uLnTx/>
                <a:uFillTx/>
                <a:latin typeface="Consolas" panose="020B0609020204030204" pitchFamily="49" charset="0"/>
              </a:rPr>
              <a:t>Teacher</a:t>
            </a:r>
            <a:r>
              <a:rPr kumimoji="0" lang="nl-BE" sz="20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nl-BE" sz="2000" b="0" i="0" u="none" strike="noStrike" kern="0" cap="none" spc="0" normalizeH="0" baseline="0" noProof="0" dirty="0">
                <a:ln>
                  <a:noFill/>
                </a:ln>
                <a:solidFill>
                  <a:srgbClr val="0000FF"/>
                </a:solidFill>
                <a:effectLst/>
                <a:uLnTx/>
                <a:uFillTx/>
                <a:latin typeface="Consolas" panose="020B0609020204030204" pitchFamily="49" charset="0"/>
              </a:rPr>
              <a:t>extends</a:t>
            </a:r>
            <a:r>
              <a:rPr kumimoji="0" lang="nl-BE" sz="20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nl-BE" sz="2000" b="0" i="0" u="none" strike="noStrike" kern="0" cap="none" spc="0" normalizeH="0" baseline="0" noProof="0" dirty="0">
                <a:ln>
                  <a:noFill/>
                </a:ln>
                <a:solidFill>
                  <a:srgbClr val="0000FF"/>
                </a:solidFill>
                <a:effectLst/>
                <a:uLnTx/>
                <a:uFillTx/>
                <a:latin typeface="Consolas" panose="020B0609020204030204" pitchFamily="49" charset="0"/>
              </a:rPr>
              <a:t>Person</a:t>
            </a:r>
            <a:r>
              <a:rPr kumimoji="0" lang="nl-BE" sz="2000" b="0" i="0" u="none" strike="noStrike" kern="0" cap="none" spc="0" normalizeH="0" baseline="0" noProof="0" dirty="0">
                <a:ln>
                  <a:noFill/>
                </a:ln>
                <a:solidFill>
                  <a:srgbClr val="000000"/>
                </a:solidFill>
                <a:effectLst/>
                <a:uLnTx/>
                <a:uFillTx/>
                <a:latin typeface="Consolas" panose="020B06090202040302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2000" b="0" i="0" u="none" strike="noStrike" kern="0" cap="none" spc="0" normalizeH="0" baseline="0" noProof="0" dirty="0">
                <a:ln>
                  <a:noFill/>
                </a:ln>
                <a:solidFill>
                  <a:srgbClr val="2B91AF"/>
                </a:solidFill>
                <a:effectLst/>
                <a:uLnTx/>
                <a:uFillTx/>
                <a:latin typeface="Consolas" panose="020B0609020204030204" pitchFamily="49" charset="0"/>
              </a:rPr>
              <a:t>constructor</a:t>
            </a:r>
            <a:r>
              <a:rPr kumimoji="0" lang="en-US" sz="2000" b="0" i="0" u="none" strike="noStrike" kern="0" cap="none" spc="0" normalizeH="0" baseline="0" noProof="0" dirty="0">
                <a:ln>
                  <a:noFill/>
                </a:ln>
                <a:solidFill>
                  <a:srgbClr val="000000"/>
                </a:solidFill>
                <a:effectLst/>
                <a:uLnTx/>
                <a:uFillTx/>
                <a:latin typeface="Consolas" panose="020B0609020204030204" pitchFamily="49" charset="0"/>
              </a:rPr>
              <a:t>(</a:t>
            </a:r>
            <a:r>
              <a:rPr kumimoji="0" lang="en-US" sz="2000" b="0" i="0" u="none" strike="noStrike" kern="0" cap="none" spc="0" normalizeH="0" baseline="0" noProof="0" dirty="0">
                <a:ln>
                  <a:noFill/>
                </a:ln>
                <a:solidFill>
                  <a:srgbClr val="0000FF"/>
                </a:solidFill>
                <a:effectLst/>
                <a:uLnTx/>
                <a:uFillTx/>
                <a:latin typeface="Consolas" panose="020B0609020204030204" pitchFamily="49" charset="0"/>
              </a:rPr>
              <a:t>public</a:t>
            </a:r>
            <a:r>
              <a:rPr kumimoji="0" lang="en-US" sz="20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2000" b="0" i="0" u="none" strike="noStrike" kern="0" cap="none" spc="0" normalizeH="0" baseline="0" noProof="0" dirty="0" err="1">
                <a:ln>
                  <a:noFill/>
                </a:ln>
                <a:solidFill>
                  <a:srgbClr val="000000"/>
                </a:solidFill>
                <a:effectLst/>
                <a:uLnTx/>
                <a:uFillTx/>
                <a:latin typeface="Consolas" panose="020B0609020204030204" pitchFamily="49" charset="0"/>
              </a:rPr>
              <a:t>firstname</a:t>
            </a:r>
            <a:r>
              <a:rPr kumimoji="0" lang="en-US" sz="20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2000" b="0" i="0" u="none" strike="noStrike" kern="0" cap="none" spc="0" normalizeH="0" baseline="0" noProof="0" dirty="0">
                <a:ln>
                  <a:noFill/>
                </a:ln>
                <a:solidFill>
                  <a:srgbClr val="0000FF"/>
                </a:solidFill>
                <a:effectLst/>
                <a:uLnTx/>
                <a:uFillTx/>
                <a:latin typeface="Consolas" panose="020B0609020204030204" pitchFamily="49" charset="0"/>
              </a:rPr>
              <a:t>string</a:t>
            </a:r>
            <a:r>
              <a:rPr kumimoji="0" lang="en-US" sz="20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2000" b="0" i="0" u="none" strike="noStrike" kern="0" cap="none" spc="0" normalizeH="0" baseline="0" noProof="0" dirty="0">
                <a:ln>
                  <a:noFill/>
                </a:ln>
                <a:solidFill>
                  <a:srgbClr val="0000FF"/>
                </a:solidFill>
                <a:effectLst/>
                <a:uLnTx/>
                <a:uFillTx/>
                <a:latin typeface="Consolas" panose="020B0609020204030204" pitchFamily="49" charset="0"/>
              </a:rPr>
              <a:t>public</a:t>
            </a:r>
            <a:r>
              <a:rPr kumimoji="0" lang="en-US" sz="2000" b="0" i="0" u="none" strike="noStrike" kern="0" cap="none" spc="0" normalizeH="0" baseline="0" noProof="0" dirty="0">
                <a:ln>
                  <a:noFill/>
                </a:ln>
                <a:solidFill>
                  <a:srgbClr val="000000"/>
                </a:solidFill>
                <a:effectLst/>
                <a:uLnTx/>
                <a:uFillTx/>
                <a:latin typeface="Consolas" panose="020B0609020204030204" pitchFamily="49" charset="0"/>
              </a:rPr>
              <a:t> name: </a:t>
            </a:r>
            <a:r>
              <a:rPr kumimoji="0" lang="en-US" sz="2000" b="0" i="0" u="none" strike="noStrike" kern="0" cap="none" spc="0" normalizeH="0" baseline="0" noProof="0" dirty="0">
                <a:ln>
                  <a:noFill/>
                </a:ln>
                <a:solidFill>
                  <a:srgbClr val="0000FF"/>
                </a:solidFill>
                <a:effectLst/>
                <a:uLnTx/>
                <a:uFillTx/>
                <a:latin typeface="Consolas" panose="020B0609020204030204" pitchFamily="49" charset="0"/>
              </a:rPr>
              <a:t>string</a:t>
            </a:r>
            <a:r>
              <a:rPr kumimoji="0" lang="en-US" sz="2000" b="0" i="0" u="none" strike="noStrike" kern="0" cap="none" spc="0" normalizeH="0" baseline="0" noProof="0" dirty="0">
                <a:ln>
                  <a:noFill/>
                </a:ln>
                <a:solidFill>
                  <a:srgbClr val="000000"/>
                </a:solidFill>
                <a:effectLst/>
                <a:uLnTx/>
                <a:uFillTx/>
                <a:latin typeface="Consolas" panose="020B06090202040302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nl-BE" sz="20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nl-BE" sz="2000" b="0" i="0" u="none" strike="noStrike" kern="0" cap="none" spc="0" normalizeH="0" baseline="0" noProof="0" dirty="0">
                <a:ln>
                  <a:noFill/>
                </a:ln>
                <a:solidFill>
                  <a:srgbClr val="0000FF"/>
                </a:solidFill>
                <a:effectLst/>
                <a:uLnTx/>
                <a:uFillTx/>
                <a:latin typeface="Consolas" panose="020B0609020204030204" pitchFamily="49" charset="0"/>
              </a:rPr>
              <a:t>super</a:t>
            </a:r>
            <a:r>
              <a:rPr kumimoji="0" lang="nl-BE" sz="2000" b="0" i="0" u="none" strike="noStrike" kern="0" cap="none" spc="0" normalizeH="0" baseline="0" noProof="0" dirty="0">
                <a:ln>
                  <a:noFill/>
                </a:ln>
                <a:solidFill>
                  <a:srgbClr val="000000"/>
                </a:solidFill>
                <a:effectLst/>
                <a:uLnTx/>
                <a:uFillTx/>
                <a:latin typeface="Consolas" panose="020B0609020204030204" pitchFamily="49" charset="0"/>
              </a:rPr>
              <a:t>(firstname, name);</a:t>
            </a:r>
          </a:p>
          <a:p>
            <a:pPr marL="0" marR="0" lvl="0" indent="0" defTabSz="914400" eaLnBrk="1" fontAlgn="auto" latinLnBrk="0" hangingPunct="1">
              <a:lnSpc>
                <a:spcPct val="100000"/>
              </a:lnSpc>
              <a:spcBef>
                <a:spcPts val="0"/>
              </a:spcBef>
              <a:spcAft>
                <a:spcPts val="0"/>
              </a:spcAft>
              <a:buClrTx/>
              <a:buSzTx/>
              <a:buFontTx/>
              <a:buNone/>
              <a:tabLst/>
              <a:defRPr/>
            </a:pPr>
            <a:r>
              <a:rPr kumimoji="0" lang="nl-BE" sz="2000" b="0" i="0" u="none" strike="noStrike" kern="0" cap="none" spc="0" normalizeH="0" baseline="0" noProof="0" dirty="0">
                <a:ln>
                  <a:noFill/>
                </a:ln>
                <a:solidFill>
                  <a:srgbClr val="000000"/>
                </a:solidFill>
                <a:effectLst/>
                <a:uLnTx/>
                <a:uFillTx/>
                <a:latin typeface="Consolas" panose="020B06090202040302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nl-BE" sz="2000" b="0" i="0" u="none" strike="noStrike" kern="0" cap="none" spc="0" normalizeH="0" baseline="0" noProof="0" dirty="0">
                <a:ln>
                  <a:noFill/>
                </a:ln>
                <a:solidFill>
                  <a:srgbClr val="000000"/>
                </a:solidFill>
                <a:effectLst/>
                <a:uLnTx/>
                <a:uFillTx/>
                <a:latin typeface="Consolas" panose="020B0609020204030204" pitchFamily="49" charset="0"/>
              </a:rPr>
              <a:t>}</a:t>
            </a:r>
          </a:p>
          <a:p>
            <a:pPr marL="0" marR="0" lvl="0" indent="0" defTabSz="914400" eaLnBrk="1" fontAlgn="auto" latinLnBrk="0" hangingPunct="1">
              <a:lnSpc>
                <a:spcPct val="100000"/>
              </a:lnSpc>
              <a:spcBef>
                <a:spcPts val="0"/>
              </a:spcBef>
              <a:spcAft>
                <a:spcPts val="0"/>
              </a:spcAft>
              <a:buClrTx/>
              <a:buSzTx/>
              <a:buFontTx/>
              <a:buNone/>
              <a:tabLst/>
              <a:defRPr/>
            </a:pPr>
            <a:endParaRPr kumimoji="0" lang="nl-BE" sz="2000" b="0" i="0" u="none" strike="noStrike" kern="0" cap="none" spc="0" normalizeH="0" baseline="0" noProof="0" dirty="0">
              <a:ln>
                <a:noFill/>
              </a:ln>
              <a:solidFill>
                <a:srgbClr val="000000"/>
              </a:solidFill>
              <a:effectLst/>
              <a:uLnTx/>
              <a:uFillTx/>
              <a:latin typeface="Consolas" panose="020B0609020204030204" pitchFamily="49"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nl-BE" sz="2000" b="0" i="0" u="none" strike="noStrike" kern="0" cap="none" spc="0" normalizeH="0" baseline="0" noProof="0" dirty="0">
                <a:ln>
                  <a:noFill/>
                </a:ln>
                <a:solidFill>
                  <a:srgbClr val="0000FF"/>
                </a:solidFill>
                <a:effectLst/>
                <a:uLnTx/>
                <a:uFillTx/>
                <a:latin typeface="Consolas" panose="020B0609020204030204" pitchFamily="49" charset="0"/>
              </a:rPr>
              <a:t>var</a:t>
            </a:r>
            <a:r>
              <a:rPr kumimoji="0" lang="nl-BE" sz="2000" b="0" i="0" u="none" strike="noStrike" kern="0" cap="none" spc="0" normalizeH="0" baseline="0" noProof="0" dirty="0">
                <a:ln>
                  <a:noFill/>
                </a:ln>
                <a:solidFill>
                  <a:srgbClr val="000000"/>
                </a:solidFill>
                <a:effectLst/>
                <a:uLnTx/>
                <a:uFillTx/>
                <a:latin typeface="Consolas" panose="020B0609020204030204" pitchFamily="49" charset="0"/>
              </a:rPr>
              <a:t> p = new Person(</a:t>
            </a:r>
            <a:r>
              <a:rPr kumimoji="0" lang="nl-BE" sz="2000" b="0" i="0" u="none" strike="noStrike" kern="0" cap="none" spc="0" normalizeH="0" baseline="0" noProof="0" dirty="0">
                <a:ln>
                  <a:noFill/>
                </a:ln>
                <a:solidFill>
                  <a:srgbClr val="A31515"/>
                </a:solidFill>
                <a:effectLst/>
                <a:uLnTx/>
                <a:uFillTx/>
                <a:latin typeface="Consolas" panose="020B0609020204030204" pitchFamily="49" charset="0"/>
              </a:rPr>
              <a:t>"Kevin"</a:t>
            </a:r>
            <a:r>
              <a:rPr kumimoji="0" lang="nl-BE" sz="20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nl-BE" sz="2000" b="0" i="0" u="none" strike="noStrike" kern="0" cap="none" spc="0" normalizeH="0" baseline="0" noProof="0" dirty="0">
                <a:ln>
                  <a:noFill/>
                </a:ln>
                <a:solidFill>
                  <a:srgbClr val="A31515"/>
                </a:solidFill>
                <a:effectLst/>
                <a:uLnTx/>
                <a:uFillTx/>
                <a:latin typeface="Consolas" panose="020B0609020204030204" pitchFamily="49" charset="0"/>
              </a:rPr>
              <a:t>"DeRudder"</a:t>
            </a:r>
            <a:r>
              <a:rPr kumimoji="0" lang="nl-BE" sz="2000" b="0" i="0" u="none" strike="noStrike" kern="0" cap="none" spc="0" normalizeH="0" baseline="0" noProof="0" dirty="0">
                <a:ln>
                  <a:noFill/>
                </a:ln>
                <a:solidFill>
                  <a:srgbClr val="000000"/>
                </a:solidFill>
                <a:effectLst/>
                <a:uLnTx/>
                <a:uFillTx/>
                <a:latin typeface="Consolas" panose="020B0609020204030204" pitchFamily="49" charset="0"/>
              </a:rPr>
              <a:t>);</a:t>
            </a:r>
          </a:p>
          <a:p>
            <a:pPr marL="0" marR="0" lvl="0" indent="0" defTabSz="914400" eaLnBrk="1" fontAlgn="auto" latinLnBrk="0" hangingPunct="1">
              <a:lnSpc>
                <a:spcPct val="100000"/>
              </a:lnSpc>
              <a:spcBef>
                <a:spcPts val="0"/>
              </a:spcBef>
              <a:spcAft>
                <a:spcPts val="0"/>
              </a:spcAft>
              <a:buClrTx/>
              <a:buSzTx/>
              <a:buFontTx/>
              <a:buNone/>
              <a:tabLst/>
              <a:defRPr/>
            </a:pPr>
            <a:endParaRPr kumimoji="0" lang="nl-BE" sz="2000" b="0" i="0" u="none" strike="noStrike" kern="0" cap="none" spc="0" normalizeH="0" baseline="0" noProof="0" dirty="0">
              <a:ln>
                <a:noFill/>
              </a:ln>
              <a:solidFill>
                <a:srgbClr val="000000"/>
              </a:solidFill>
              <a:effectLst/>
              <a:uLnTx/>
              <a:uFillTx/>
              <a:latin typeface="Consolas" panose="020B0609020204030204" pitchFamily="49"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de-DE" sz="2000" b="0" i="0" u="none" strike="noStrike" kern="0" cap="none" spc="0" normalizeH="0" baseline="0" noProof="0" dirty="0">
                <a:ln>
                  <a:noFill/>
                </a:ln>
                <a:solidFill>
                  <a:srgbClr val="0000FF"/>
                </a:solidFill>
                <a:effectLst/>
                <a:uLnTx/>
                <a:uFillTx/>
                <a:latin typeface="Consolas" panose="020B0609020204030204" pitchFamily="49" charset="0"/>
              </a:rPr>
              <a:t>var</a:t>
            </a:r>
            <a:r>
              <a:rPr kumimoji="0" lang="de-DE" sz="2000" b="0" i="0" u="none" strike="noStrike" kern="0" cap="none" spc="0" normalizeH="0" baseline="0" noProof="0" dirty="0">
                <a:ln>
                  <a:noFill/>
                </a:ln>
                <a:solidFill>
                  <a:srgbClr val="000000"/>
                </a:solidFill>
                <a:effectLst/>
                <a:uLnTx/>
                <a:uFillTx/>
                <a:latin typeface="Consolas" panose="020B0609020204030204" pitchFamily="49" charset="0"/>
              </a:rPr>
              <a:t> t = new Teacher(</a:t>
            </a:r>
            <a:r>
              <a:rPr kumimoji="0" lang="de-DE" sz="2000" b="0" i="0" u="none" strike="noStrike" kern="0" cap="none" spc="0" normalizeH="0" baseline="0" noProof="0" dirty="0">
                <a:ln>
                  <a:noFill/>
                </a:ln>
                <a:solidFill>
                  <a:srgbClr val="A31515"/>
                </a:solidFill>
                <a:effectLst/>
                <a:uLnTx/>
                <a:uFillTx/>
                <a:latin typeface="Consolas" panose="020B0609020204030204" pitchFamily="49" charset="0"/>
              </a:rPr>
              <a:t>"Kevin"</a:t>
            </a:r>
            <a:r>
              <a:rPr kumimoji="0" lang="de-DE" sz="20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de-DE" sz="2000" b="0" i="0" u="none" strike="noStrike" kern="0" cap="none" spc="0" normalizeH="0" baseline="0" noProof="0" dirty="0">
                <a:ln>
                  <a:noFill/>
                </a:ln>
                <a:solidFill>
                  <a:srgbClr val="A31515"/>
                </a:solidFill>
                <a:effectLst/>
                <a:uLnTx/>
                <a:uFillTx/>
                <a:latin typeface="Consolas" panose="020B0609020204030204" pitchFamily="49" charset="0"/>
              </a:rPr>
              <a:t>"DeRudder"</a:t>
            </a:r>
            <a:r>
              <a:rPr kumimoji="0" lang="de-DE" sz="2000" b="0" i="0" u="none" strike="noStrike" kern="0" cap="none" spc="0" normalizeH="0" baseline="0" noProof="0" dirty="0">
                <a:ln>
                  <a:noFill/>
                </a:ln>
                <a:solidFill>
                  <a:srgbClr val="000000"/>
                </a:solidFill>
                <a:effectLst/>
                <a:uLnTx/>
                <a:uFillTx/>
                <a:latin typeface="Consolas" panose="020B0609020204030204" pitchFamily="49" charset="0"/>
              </a:rPr>
              <a:t>);</a:t>
            </a:r>
          </a:p>
        </p:txBody>
      </p:sp>
      <p:sp>
        <p:nvSpPr>
          <p:cNvPr id="5" name="TextBox 4">
            <a:extLst>
              <a:ext uri="{FF2B5EF4-FFF2-40B4-BE49-F238E27FC236}">
                <a16:creationId xmlns:a16="http://schemas.microsoft.com/office/drawing/2014/main" id="{39A9D7A8-3BC6-4199-9F6A-4FB22DE2D557}"/>
              </a:ext>
            </a:extLst>
          </p:cNvPr>
          <p:cNvSpPr txBox="1"/>
          <p:nvPr/>
        </p:nvSpPr>
        <p:spPr>
          <a:xfrm>
            <a:off x="6413152" y="4780520"/>
            <a:ext cx="1894365" cy="369332"/>
          </a:xfrm>
          <a:prstGeom prst="rect">
            <a:avLst/>
          </a:prstGeom>
          <a:solidFill>
            <a:srgbClr val="FF0000"/>
          </a:solidFill>
          <a:ln>
            <a:solidFill>
              <a:srgbClr val="FF0000"/>
            </a:solidFill>
          </a:ln>
        </p:spPr>
        <p:txBody>
          <a:bodyPr wrap="square" rtlCol="0">
            <a:spAutoFit/>
          </a:bodyPr>
          <a:lstStyle/>
          <a:p>
            <a:pPr algn="ctr" defTabSz="914400"/>
            <a:r>
              <a:rPr lang="nl-BE" b="1" dirty="0">
                <a:solidFill>
                  <a:prstClr val="white"/>
                </a:solidFill>
                <a:latin typeface="Calibri" panose="020F0502020204030204"/>
              </a:rPr>
              <a:t>COMPILER ERROR</a:t>
            </a:r>
          </a:p>
        </p:txBody>
      </p:sp>
      <p:sp>
        <p:nvSpPr>
          <p:cNvPr id="6" name="TextBox 5">
            <a:extLst>
              <a:ext uri="{FF2B5EF4-FFF2-40B4-BE49-F238E27FC236}">
                <a16:creationId xmlns:a16="http://schemas.microsoft.com/office/drawing/2014/main" id="{AE2B84FE-FB0D-47D1-BD90-493C9D95094D}"/>
              </a:ext>
            </a:extLst>
          </p:cNvPr>
          <p:cNvSpPr txBox="1"/>
          <p:nvPr/>
        </p:nvSpPr>
        <p:spPr>
          <a:xfrm>
            <a:off x="6413152" y="5329410"/>
            <a:ext cx="1894365" cy="369332"/>
          </a:xfrm>
          <a:prstGeom prst="rect">
            <a:avLst/>
          </a:prstGeom>
          <a:solidFill>
            <a:srgbClr val="00B050"/>
          </a:solidFill>
          <a:ln>
            <a:solidFill>
              <a:srgbClr val="70AD47"/>
            </a:solid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BE" sz="1800" b="1" i="0" u="none" strike="noStrike" kern="0" cap="none" spc="0" normalizeH="0" baseline="0" noProof="0" dirty="0">
                <a:ln>
                  <a:noFill/>
                </a:ln>
                <a:solidFill>
                  <a:prstClr val="white"/>
                </a:solidFill>
                <a:effectLst/>
                <a:uLnTx/>
                <a:uFillTx/>
                <a:latin typeface="Calibri" panose="020F0502020204030204"/>
              </a:rPr>
              <a:t>OK</a:t>
            </a:r>
          </a:p>
        </p:txBody>
      </p:sp>
    </p:spTree>
    <p:extLst>
      <p:ext uri="{BB962C8B-B14F-4D97-AF65-F5344CB8AC3E}">
        <p14:creationId xmlns:p14="http://schemas.microsoft.com/office/powerpoint/2010/main" val="307139787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D91D4D-D8E4-496F-9F3F-230CBD6631F0}"/>
              </a:ext>
            </a:extLst>
          </p:cNvPr>
          <p:cNvSpPr>
            <a:spLocks noGrp="1"/>
          </p:cNvSpPr>
          <p:nvPr>
            <p:ph type="title"/>
          </p:nvPr>
        </p:nvSpPr>
        <p:spPr/>
        <p:txBody>
          <a:bodyPr/>
          <a:lstStyle/>
          <a:p>
            <a:r>
              <a:rPr lang="nl-BE" dirty="0"/>
              <a:t>Abstract classes and methods</a:t>
            </a:r>
            <a:endParaRPr lang="en-BE" dirty="0"/>
          </a:p>
        </p:txBody>
      </p:sp>
      <p:sp>
        <p:nvSpPr>
          <p:cNvPr id="3" name="Content Placeholder 2">
            <a:extLst>
              <a:ext uri="{FF2B5EF4-FFF2-40B4-BE49-F238E27FC236}">
                <a16:creationId xmlns:a16="http://schemas.microsoft.com/office/drawing/2014/main" id="{DD43200B-C6D7-42A3-BFBA-200A978F820D}"/>
              </a:ext>
            </a:extLst>
          </p:cNvPr>
          <p:cNvSpPr>
            <a:spLocks noGrp="1"/>
          </p:cNvSpPr>
          <p:nvPr>
            <p:ph idx="1"/>
          </p:nvPr>
        </p:nvSpPr>
        <p:spPr/>
        <p:txBody>
          <a:bodyPr/>
          <a:lstStyle/>
          <a:p>
            <a:r>
              <a:rPr lang="nl-BE" dirty="0"/>
              <a:t>Abstract Methods in an abstract class must be implemented in derived classes</a:t>
            </a:r>
          </a:p>
          <a:p>
            <a:pPr lvl="1"/>
            <a:r>
              <a:rPr lang="nl-BE" sz="2000" dirty="0"/>
              <a:t>Have no implementation</a:t>
            </a:r>
          </a:p>
          <a:p>
            <a:endParaRPr lang="en-BE" dirty="0"/>
          </a:p>
        </p:txBody>
      </p:sp>
      <p:sp>
        <p:nvSpPr>
          <p:cNvPr id="4" name="Rectangle 3">
            <a:extLst>
              <a:ext uri="{FF2B5EF4-FFF2-40B4-BE49-F238E27FC236}">
                <a16:creationId xmlns:a16="http://schemas.microsoft.com/office/drawing/2014/main" id="{FCD561F0-3CEA-442C-BA1C-6B4B56D445DA}"/>
              </a:ext>
            </a:extLst>
          </p:cNvPr>
          <p:cNvSpPr/>
          <p:nvPr/>
        </p:nvSpPr>
        <p:spPr>
          <a:xfrm>
            <a:off x="562232" y="2374717"/>
            <a:ext cx="9926786" cy="3477875"/>
          </a:xfrm>
          <a:prstGeom prst="rect">
            <a:avLst/>
          </a:prstGeom>
          <a:ln>
            <a:solidFill>
              <a:schemeClr val="bg1">
                <a:lumMod val="95000"/>
              </a:schemeClr>
            </a:solidFill>
          </a:ln>
        </p:spPr>
        <p:txBody>
          <a:bodyPr wrap="square">
            <a:spAutoFit/>
          </a:bodyPr>
          <a:lstStyle/>
          <a:p>
            <a:r>
              <a:rPr lang="nl-BE" sz="2000" dirty="0">
                <a:solidFill>
                  <a:srgbClr val="0000FF"/>
                </a:solidFill>
                <a:latin typeface="Consolas" panose="020B0609020204030204" pitchFamily="49" charset="0"/>
              </a:rPr>
              <a:t>abstract</a:t>
            </a:r>
            <a:r>
              <a:rPr lang="nl-BE" sz="2000" dirty="0">
                <a:solidFill>
                  <a:srgbClr val="000000"/>
                </a:solidFill>
                <a:latin typeface="Consolas" panose="020B0609020204030204" pitchFamily="49" charset="0"/>
              </a:rPr>
              <a:t> </a:t>
            </a:r>
            <a:r>
              <a:rPr lang="nl-BE" sz="2000" dirty="0">
                <a:solidFill>
                  <a:srgbClr val="0000FF"/>
                </a:solidFill>
                <a:latin typeface="Consolas" panose="020B0609020204030204" pitchFamily="49" charset="0"/>
              </a:rPr>
              <a:t>class</a:t>
            </a:r>
            <a:r>
              <a:rPr lang="nl-BE" sz="2000" dirty="0">
                <a:solidFill>
                  <a:srgbClr val="000000"/>
                </a:solidFill>
                <a:latin typeface="Consolas" panose="020B0609020204030204" pitchFamily="49" charset="0"/>
              </a:rPr>
              <a:t> </a:t>
            </a:r>
            <a:r>
              <a:rPr lang="nl-BE" sz="2000" dirty="0">
                <a:solidFill>
                  <a:srgbClr val="2B91AF"/>
                </a:solidFill>
                <a:latin typeface="Consolas" panose="020B0609020204030204" pitchFamily="49" charset="0"/>
              </a:rPr>
              <a:t>Person</a:t>
            </a:r>
            <a:r>
              <a:rPr lang="nl-BE" sz="2000" dirty="0">
                <a:solidFill>
                  <a:srgbClr val="000000"/>
                </a:solidFill>
                <a:latin typeface="Consolas" panose="020B0609020204030204" pitchFamily="49" charset="0"/>
              </a:rPr>
              <a:t> {</a:t>
            </a:r>
          </a:p>
          <a:p>
            <a:r>
              <a:rPr lang="en-US" sz="2000" dirty="0">
                <a:solidFill>
                  <a:srgbClr val="000000"/>
                </a:solidFill>
                <a:latin typeface="Consolas" panose="020B0609020204030204" pitchFamily="49" charset="0"/>
              </a:rPr>
              <a:t>    </a:t>
            </a:r>
            <a:r>
              <a:rPr lang="en-US" sz="2000" dirty="0">
                <a:solidFill>
                  <a:srgbClr val="2B91AF"/>
                </a:solidFill>
                <a:latin typeface="Consolas" panose="020B0609020204030204" pitchFamily="49" charset="0"/>
              </a:rPr>
              <a:t>constructor</a:t>
            </a:r>
            <a:r>
              <a:rPr lang="en-US" sz="2000" dirty="0">
                <a:solidFill>
                  <a:srgbClr val="000000"/>
                </a:solidFill>
                <a:latin typeface="Consolas" panose="020B0609020204030204" pitchFamily="49" charset="0"/>
              </a:rPr>
              <a:t>(</a:t>
            </a:r>
            <a:r>
              <a:rPr lang="en-US" sz="2000" dirty="0">
                <a:solidFill>
                  <a:srgbClr val="0000FF"/>
                </a:solidFill>
                <a:latin typeface="Consolas" panose="020B0609020204030204" pitchFamily="49" charset="0"/>
              </a:rPr>
              <a:t>public</a:t>
            </a:r>
            <a:r>
              <a:rPr lang="en-US" sz="2000" dirty="0">
                <a:solidFill>
                  <a:srgbClr val="000000"/>
                </a:solidFill>
                <a:latin typeface="Consolas" panose="020B0609020204030204" pitchFamily="49" charset="0"/>
              </a:rPr>
              <a:t> </a:t>
            </a:r>
            <a:r>
              <a:rPr lang="en-US" sz="2000" dirty="0" err="1">
                <a:solidFill>
                  <a:srgbClr val="000000"/>
                </a:solidFill>
                <a:latin typeface="Consolas" panose="020B0609020204030204" pitchFamily="49" charset="0"/>
              </a:rPr>
              <a:t>firstname</a:t>
            </a:r>
            <a:r>
              <a:rPr lang="en-US" sz="2000" dirty="0">
                <a:solidFill>
                  <a:srgbClr val="000000"/>
                </a:solidFill>
                <a:latin typeface="Consolas" panose="020B0609020204030204" pitchFamily="49" charset="0"/>
              </a:rPr>
              <a:t>: </a:t>
            </a:r>
            <a:r>
              <a:rPr lang="en-US" sz="2000" dirty="0">
                <a:solidFill>
                  <a:srgbClr val="0000FF"/>
                </a:solidFill>
                <a:latin typeface="Consolas" panose="020B0609020204030204" pitchFamily="49" charset="0"/>
              </a:rPr>
              <a:t>string</a:t>
            </a:r>
            <a:r>
              <a:rPr lang="en-US" sz="2000" dirty="0">
                <a:solidFill>
                  <a:srgbClr val="000000"/>
                </a:solidFill>
                <a:latin typeface="Consolas" panose="020B0609020204030204" pitchFamily="49" charset="0"/>
              </a:rPr>
              <a:t>, </a:t>
            </a:r>
            <a:r>
              <a:rPr lang="en-US" sz="2000" dirty="0">
                <a:solidFill>
                  <a:srgbClr val="0000FF"/>
                </a:solidFill>
                <a:latin typeface="Consolas" panose="020B0609020204030204" pitchFamily="49" charset="0"/>
              </a:rPr>
              <a:t>public</a:t>
            </a:r>
            <a:r>
              <a:rPr lang="en-US" sz="2000" dirty="0">
                <a:solidFill>
                  <a:srgbClr val="000000"/>
                </a:solidFill>
                <a:latin typeface="Consolas" panose="020B0609020204030204" pitchFamily="49" charset="0"/>
              </a:rPr>
              <a:t> name: </a:t>
            </a:r>
            <a:r>
              <a:rPr lang="en-US" sz="2000" dirty="0">
                <a:solidFill>
                  <a:srgbClr val="0000FF"/>
                </a:solidFill>
                <a:latin typeface="Consolas" panose="020B0609020204030204" pitchFamily="49" charset="0"/>
              </a:rPr>
              <a:t>string</a:t>
            </a:r>
            <a:r>
              <a:rPr lang="en-US" sz="2000" dirty="0">
                <a:solidFill>
                  <a:srgbClr val="000000"/>
                </a:solidFill>
                <a:latin typeface="Consolas" panose="020B0609020204030204" pitchFamily="49" charset="0"/>
              </a:rPr>
              <a:t>) { }</a:t>
            </a:r>
          </a:p>
          <a:p>
            <a:r>
              <a:rPr lang="nl-BE" sz="2000" dirty="0">
                <a:solidFill>
                  <a:srgbClr val="0000FF"/>
                </a:solidFill>
                <a:latin typeface="Consolas" panose="020B0609020204030204" pitchFamily="49" charset="0"/>
              </a:rPr>
              <a:t>	abstract</a:t>
            </a:r>
            <a:r>
              <a:rPr lang="nl-BE" sz="2000" dirty="0">
                <a:solidFill>
                  <a:srgbClr val="000000"/>
                </a:solidFill>
                <a:latin typeface="Consolas" panose="020B0609020204030204" pitchFamily="49" charset="0"/>
              </a:rPr>
              <a:t> </a:t>
            </a:r>
            <a:r>
              <a:rPr lang="nl-BE" sz="2000" dirty="0">
                <a:solidFill>
                  <a:srgbClr val="2B91AF"/>
                </a:solidFill>
                <a:latin typeface="Consolas" panose="020B0609020204030204" pitchFamily="49" charset="0"/>
              </a:rPr>
              <a:t>sendMail</a:t>
            </a:r>
            <a:r>
              <a:rPr lang="nl-BE" sz="2000" dirty="0">
                <a:solidFill>
                  <a:srgbClr val="000000"/>
                </a:solidFill>
                <a:latin typeface="Consolas" panose="020B0609020204030204" pitchFamily="49" charset="0"/>
              </a:rPr>
              <a:t>(): </a:t>
            </a:r>
            <a:r>
              <a:rPr lang="nl-BE" sz="2000" dirty="0">
                <a:solidFill>
                  <a:srgbClr val="0000FF"/>
                </a:solidFill>
                <a:latin typeface="Consolas" panose="020B0609020204030204" pitchFamily="49" charset="0"/>
              </a:rPr>
              <a:t>void</a:t>
            </a:r>
            <a:r>
              <a:rPr lang="nl-BE" sz="2000" dirty="0">
                <a:solidFill>
                  <a:srgbClr val="000000"/>
                </a:solidFill>
                <a:latin typeface="Consolas" panose="020B0609020204030204" pitchFamily="49" charset="0"/>
              </a:rPr>
              <a:t>;</a:t>
            </a:r>
          </a:p>
          <a:p>
            <a:r>
              <a:rPr lang="nl-BE" sz="2000" dirty="0">
                <a:solidFill>
                  <a:srgbClr val="000000"/>
                </a:solidFill>
                <a:latin typeface="Consolas" panose="020B0609020204030204" pitchFamily="49" charset="0"/>
              </a:rPr>
              <a:t>}</a:t>
            </a:r>
          </a:p>
          <a:p>
            <a:endParaRPr lang="nl-BE" sz="2000" dirty="0">
              <a:solidFill>
                <a:srgbClr val="000000"/>
              </a:solidFill>
              <a:latin typeface="Consolas" panose="020B0609020204030204" pitchFamily="49" charset="0"/>
            </a:endParaRPr>
          </a:p>
          <a:p>
            <a:r>
              <a:rPr lang="nl-BE" sz="2000" dirty="0">
                <a:solidFill>
                  <a:srgbClr val="0000FF"/>
                </a:solidFill>
                <a:latin typeface="Consolas" panose="020B0609020204030204" pitchFamily="49" charset="0"/>
              </a:rPr>
              <a:t>class</a:t>
            </a:r>
            <a:r>
              <a:rPr lang="nl-BE" sz="2000" dirty="0">
                <a:solidFill>
                  <a:srgbClr val="000000"/>
                </a:solidFill>
                <a:latin typeface="Consolas" panose="020B0609020204030204" pitchFamily="49" charset="0"/>
              </a:rPr>
              <a:t> </a:t>
            </a:r>
            <a:r>
              <a:rPr lang="nl-BE" sz="2000" dirty="0">
                <a:solidFill>
                  <a:srgbClr val="2B91AF"/>
                </a:solidFill>
                <a:latin typeface="Consolas" panose="020B0609020204030204" pitchFamily="49" charset="0"/>
              </a:rPr>
              <a:t>Teacher</a:t>
            </a:r>
            <a:r>
              <a:rPr lang="nl-BE" sz="2000" dirty="0">
                <a:solidFill>
                  <a:srgbClr val="000000"/>
                </a:solidFill>
                <a:latin typeface="Consolas" panose="020B0609020204030204" pitchFamily="49" charset="0"/>
              </a:rPr>
              <a:t> </a:t>
            </a:r>
            <a:r>
              <a:rPr lang="nl-BE" sz="2000" dirty="0">
                <a:solidFill>
                  <a:srgbClr val="0000FF"/>
                </a:solidFill>
                <a:latin typeface="Consolas" panose="020B0609020204030204" pitchFamily="49" charset="0"/>
              </a:rPr>
              <a:t>extends</a:t>
            </a:r>
            <a:r>
              <a:rPr lang="nl-BE" sz="2000" dirty="0">
                <a:solidFill>
                  <a:srgbClr val="000000"/>
                </a:solidFill>
                <a:latin typeface="Consolas" panose="020B0609020204030204" pitchFamily="49" charset="0"/>
              </a:rPr>
              <a:t> </a:t>
            </a:r>
            <a:r>
              <a:rPr lang="nl-BE" sz="2000" dirty="0">
                <a:solidFill>
                  <a:srgbClr val="0000FF"/>
                </a:solidFill>
                <a:latin typeface="Consolas" panose="020B0609020204030204" pitchFamily="49" charset="0"/>
              </a:rPr>
              <a:t>Person</a:t>
            </a:r>
            <a:r>
              <a:rPr lang="nl-BE" sz="2000" dirty="0">
                <a:solidFill>
                  <a:srgbClr val="000000"/>
                </a:solidFill>
                <a:latin typeface="Consolas" panose="020B0609020204030204" pitchFamily="49" charset="0"/>
              </a:rPr>
              <a:t> {</a:t>
            </a:r>
          </a:p>
          <a:p>
            <a:r>
              <a:rPr lang="en-US" sz="2000" dirty="0">
                <a:solidFill>
                  <a:srgbClr val="000000"/>
                </a:solidFill>
                <a:latin typeface="Consolas" panose="020B0609020204030204" pitchFamily="49" charset="0"/>
              </a:rPr>
              <a:t>    </a:t>
            </a:r>
            <a:r>
              <a:rPr lang="en-US" sz="2000" dirty="0">
                <a:solidFill>
                  <a:srgbClr val="2B91AF"/>
                </a:solidFill>
                <a:latin typeface="Consolas" panose="020B0609020204030204" pitchFamily="49" charset="0"/>
              </a:rPr>
              <a:t>constructor</a:t>
            </a:r>
            <a:r>
              <a:rPr lang="en-US" sz="2000" dirty="0">
                <a:solidFill>
                  <a:srgbClr val="000000"/>
                </a:solidFill>
                <a:latin typeface="Consolas" panose="020B0609020204030204" pitchFamily="49" charset="0"/>
              </a:rPr>
              <a:t>(</a:t>
            </a:r>
            <a:r>
              <a:rPr lang="en-US" sz="2000" dirty="0">
                <a:solidFill>
                  <a:srgbClr val="0000FF"/>
                </a:solidFill>
                <a:latin typeface="Consolas" panose="020B0609020204030204" pitchFamily="49" charset="0"/>
              </a:rPr>
              <a:t>public</a:t>
            </a:r>
            <a:r>
              <a:rPr lang="en-US" sz="2000" dirty="0">
                <a:solidFill>
                  <a:srgbClr val="000000"/>
                </a:solidFill>
                <a:latin typeface="Consolas" panose="020B0609020204030204" pitchFamily="49" charset="0"/>
              </a:rPr>
              <a:t> </a:t>
            </a:r>
            <a:r>
              <a:rPr lang="en-US" sz="2000" dirty="0" err="1">
                <a:solidFill>
                  <a:srgbClr val="000000"/>
                </a:solidFill>
                <a:latin typeface="Consolas" panose="020B0609020204030204" pitchFamily="49" charset="0"/>
              </a:rPr>
              <a:t>firstname</a:t>
            </a:r>
            <a:r>
              <a:rPr lang="en-US" sz="2000" dirty="0">
                <a:solidFill>
                  <a:srgbClr val="000000"/>
                </a:solidFill>
                <a:latin typeface="Consolas" panose="020B0609020204030204" pitchFamily="49" charset="0"/>
              </a:rPr>
              <a:t>: </a:t>
            </a:r>
            <a:r>
              <a:rPr lang="en-US" sz="2000" dirty="0">
                <a:solidFill>
                  <a:srgbClr val="0000FF"/>
                </a:solidFill>
                <a:latin typeface="Consolas" panose="020B0609020204030204" pitchFamily="49" charset="0"/>
              </a:rPr>
              <a:t>string</a:t>
            </a:r>
            <a:r>
              <a:rPr lang="en-US" sz="2000" dirty="0">
                <a:solidFill>
                  <a:srgbClr val="000000"/>
                </a:solidFill>
                <a:latin typeface="Consolas" panose="020B0609020204030204" pitchFamily="49" charset="0"/>
              </a:rPr>
              <a:t>, </a:t>
            </a:r>
            <a:r>
              <a:rPr lang="en-US" sz="2000" dirty="0">
                <a:solidFill>
                  <a:srgbClr val="0000FF"/>
                </a:solidFill>
                <a:latin typeface="Consolas" panose="020B0609020204030204" pitchFamily="49" charset="0"/>
              </a:rPr>
              <a:t>public</a:t>
            </a:r>
            <a:r>
              <a:rPr lang="en-US" sz="2000" dirty="0">
                <a:solidFill>
                  <a:srgbClr val="000000"/>
                </a:solidFill>
                <a:latin typeface="Consolas" panose="020B0609020204030204" pitchFamily="49" charset="0"/>
              </a:rPr>
              <a:t> name: </a:t>
            </a:r>
            <a:r>
              <a:rPr lang="en-US" sz="2000" dirty="0">
                <a:solidFill>
                  <a:srgbClr val="0000FF"/>
                </a:solidFill>
                <a:latin typeface="Consolas" panose="020B0609020204030204" pitchFamily="49" charset="0"/>
              </a:rPr>
              <a:t>string</a:t>
            </a:r>
            <a:r>
              <a:rPr lang="en-US" sz="2000" dirty="0">
                <a:solidFill>
                  <a:srgbClr val="000000"/>
                </a:solidFill>
                <a:latin typeface="Consolas" panose="020B0609020204030204" pitchFamily="49" charset="0"/>
              </a:rPr>
              <a:t>) {</a:t>
            </a:r>
          </a:p>
          <a:p>
            <a:r>
              <a:rPr lang="nl-BE" sz="2000" dirty="0">
                <a:solidFill>
                  <a:srgbClr val="000000"/>
                </a:solidFill>
                <a:latin typeface="Consolas" panose="020B0609020204030204" pitchFamily="49" charset="0"/>
              </a:rPr>
              <a:t>        </a:t>
            </a:r>
            <a:r>
              <a:rPr lang="nl-BE" sz="2000" dirty="0">
                <a:solidFill>
                  <a:srgbClr val="0000FF"/>
                </a:solidFill>
                <a:latin typeface="Consolas" panose="020B0609020204030204" pitchFamily="49" charset="0"/>
              </a:rPr>
              <a:t>super</a:t>
            </a:r>
            <a:r>
              <a:rPr lang="nl-BE" sz="2000" dirty="0">
                <a:solidFill>
                  <a:srgbClr val="000000"/>
                </a:solidFill>
                <a:latin typeface="Consolas" panose="020B0609020204030204" pitchFamily="49" charset="0"/>
              </a:rPr>
              <a:t>(firstname, name);</a:t>
            </a:r>
          </a:p>
          <a:p>
            <a:r>
              <a:rPr lang="nl-BE" sz="2000" dirty="0">
                <a:solidFill>
                  <a:srgbClr val="000000"/>
                </a:solidFill>
                <a:latin typeface="Consolas" panose="020B0609020204030204" pitchFamily="49" charset="0"/>
              </a:rPr>
              <a:t>    }</a:t>
            </a:r>
          </a:p>
          <a:p>
            <a:r>
              <a:rPr lang="nl-BE" sz="2000" dirty="0">
                <a:solidFill>
                  <a:srgbClr val="000000"/>
                </a:solidFill>
                <a:latin typeface="Consolas" panose="020B0609020204030204" pitchFamily="49" charset="0"/>
              </a:rPr>
              <a:t>    </a:t>
            </a:r>
            <a:r>
              <a:rPr lang="nl-BE" sz="2000" dirty="0">
                <a:solidFill>
                  <a:srgbClr val="2B91AF"/>
                </a:solidFill>
                <a:latin typeface="Consolas" panose="020B0609020204030204" pitchFamily="49" charset="0"/>
              </a:rPr>
              <a:t>sendMail</a:t>
            </a:r>
            <a:r>
              <a:rPr lang="nl-BE" sz="2000" dirty="0">
                <a:solidFill>
                  <a:srgbClr val="000000"/>
                </a:solidFill>
                <a:latin typeface="Consolas" panose="020B0609020204030204" pitchFamily="49" charset="0"/>
              </a:rPr>
              <a:t>(): </a:t>
            </a:r>
            <a:r>
              <a:rPr lang="nl-BE" sz="2000" dirty="0">
                <a:solidFill>
                  <a:srgbClr val="0000FF"/>
                </a:solidFill>
                <a:latin typeface="Consolas" panose="020B0609020204030204" pitchFamily="49" charset="0"/>
              </a:rPr>
              <a:t>void</a:t>
            </a:r>
            <a:r>
              <a:rPr lang="nl-BE" sz="2000" dirty="0">
                <a:solidFill>
                  <a:srgbClr val="000000"/>
                </a:solidFill>
                <a:latin typeface="Consolas" panose="020B0609020204030204" pitchFamily="49" charset="0"/>
              </a:rPr>
              <a:t> { }</a:t>
            </a:r>
          </a:p>
          <a:p>
            <a:r>
              <a:rPr lang="nl-BE" sz="2000" dirty="0">
                <a:solidFill>
                  <a:srgbClr val="000000"/>
                </a:solidFill>
                <a:latin typeface="Consolas" panose="020B0609020204030204" pitchFamily="49" charset="0"/>
              </a:rPr>
              <a:t>}</a:t>
            </a:r>
            <a:endParaRPr lang="nl-BE" sz="2000" dirty="0"/>
          </a:p>
        </p:txBody>
      </p:sp>
    </p:spTree>
    <p:extLst>
      <p:ext uri="{BB962C8B-B14F-4D97-AF65-F5344CB8AC3E}">
        <p14:creationId xmlns:p14="http://schemas.microsoft.com/office/powerpoint/2010/main" val="76474798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a:xfrm>
            <a:off x="1472399" y="2371126"/>
            <a:ext cx="6098400" cy="1274372"/>
          </a:xfrm>
        </p:spPr>
        <p:txBody>
          <a:bodyPr/>
          <a:lstStyle/>
          <a:p>
            <a:r>
              <a:rPr lang="nl-NL" dirty="0"/>
              <a:t>Interfaces</a:t>
            </a:r>
          </a:p>
        </p:txBody>
      </p:sp>
      <p:sp>
        <p:nvSpPr>
          <p:cNvPr id="3" name="Subtitel 2"/>
          <p:cNvSpPr>
            <a:spLocks noGrp="1"/>
          </p:cNvSpPr>
          <p:nvPr>
            <p:ph type="subTitle" idx="1"/>
          </p:nvPr>
        </p:nvSpPr>
        <p:spPr>
          <a:xfrm>
            <a:off x="1517556" y="2703979"/>
            <a:ext cx="6098399" cy="1010086"/>
          </a:xfrm>
        </p:spPr>
        <p:txBody>
          <a:bodyPr/>
          <a:lstStyle/>
          <a:p>
            <a:endParaRPr lang="nl-BE" dirty="0"/>
          </a:p>
          <a:p>
            <a:endParaRPr lang="nl-BE" dirty="0"/>
          </a:p>
          <a:p>
            <a:endParaRPr lang="nl-NL" dirty="0"/>
          </a:p>
        </p:txBody>
      </p:sp>
      <p:sp>
        <p:nvSpPr>
          <p:cNvPr id="4" name="Tijdelijke aanduiding voor tekst 3"/>
          <p:cNvSpPr>
            <a:spLocks noGrp="1"/>
          </p:cNvSpPr>
          <p:nvPr>
            <p:ph type="body" sz="quarter" idx="10"/>
          </p:nvPr>
        </p:nvSpPr>
        <p:spPr/>
        <p:txBody>
          <a:bodyPr/>
          <a:lstStyle/>
          <a:p>
            <a:r>
              <a:rPr lang="nl-NL" dirty="0"/>
              <a:t>8</a:t>
            </a:r>
          </a:p>
        </p:txBody>
      </p:sp>
    </p:spTree>
    <p:extLst>
      <p:ext uri="{BB962C8B-B14F-4D97-AF65-F5344CB8AC3E}">
        <p14:creationId xmlns:p14="http://schemas.microsoft.com/office/powerpoint/2010/main" val="41162769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DEEC7983-0D13-4B67-A741-6B27222C16FB}"/>
              </a:ext>
            </a:extLst>
          </p:cNvPr>
          <p:cNvSpPr txBox="1"/>
          <p:nvPr/>
        </p:nvSpPr>
        <p:spPr>
          <a:xfrm>
            <a:off x="329783" y="899822"/>
            <a:ext cx="4541628" cy="1015663"/>
          </a:xfrm>
          <a:prstGeom prst="rect">
            <a:avLst/>
          </a:prstGeom>
          <a:solidFill>
            <a:schemeClr val="accent3"/>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nl-BE" sz="6000" b="1" i="0" u="none" strike="noStrike" kern="0" cap="none" spc="0" normalizeH="0" baseline="0" noProof="0" dirty="0">
                <a:ln>
                  <a:noFill/>
                </a:ln>
                <a:solidFill>
                  <a:prstClr val="white"/>
                </a:solidFill>
                <a:effectLst/>
                <a:uLnTx/>
                <a:uFillTx/>
                <a:latin typeface="Segoe UI" panose="020B0502040204020203" pitchFamily="34" charset="0"/>
                <a:ea typeface="Verdana" panose="020B0604030504040204" pitchFamily="34" charset="0"/>
                <a:cs typeface="Segoe UI" panose="020B0502040204020203" pitchFamily="34" charset="0"/>
              </a:rPr>
              <a:t>DEFINITION</a:t>
            </a:r>
          </a:p>
        </p:txBody>
      </p:sp>
    </p:spTree>
    <p:extLst>
      <p:ext uri="{BB962C8B-B14F-4D97-AF65-F5344CB8AC3E}">
        <p14:creationId xmlns:p14="http://schemas.microsoft.com/office/powerpoint/2010/main" val="197196390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2D46E40-D8B7-484D-A1AD-3DD78B56814D}"/>
              </a:ext>
            </a:extLst>
          </p:cNvPr>
          <p:cNvSpPr>
            <a:spLocks noGrp="1"/>
          </p:cNvSpPr>
          <p:nvPr>
            <p:ph type="title"/>
          </p:nvPr>
        </p:nvSpPr>
        <p:spPr/>
        <p:txBody>
          <a:bodyPr/>
          <a:lstStyle/>
          <a:p>
            <a:r>
              <a:rPr lang="nl-BE" dirty="0"/>
              <a:t>Interfaces</a:t>
            </a:r>
            <a:endParaRPr lang="en-BE" dirty="0"/>
          </a:p>
        </p:txBody>
      </p:sp>
      <p:sp>
        <p:nvSpPr>
          <p:cNvPr id="6" name="Content Placeholder 5">
            <a:extLst>
              <a:ext uri="{FF2B5EF4-FFF2-40B4-BE49-F238E27FC236}">
                <a16:creationId xmlns:a16="http://schemas.microsoft.com/office/drawing/2014/main" id="{B6D8B723-66A5-454C-A0F7-D6F46A91ECD8}"/>
              </a:ext>
            </a:extLst>
          </p:cNvPr>
          <p:cNvSpPr>
            <a:spLocks noGrp="1"/>
          </p:cNvSpPr>
          <p:nvPr>
            <p:ph idx="1"/>
          </p:nvPr>
        </p:nvSpPr>
        <p:spPr/>
        <p:txBody>
          <a:bodyPr/>
          <a:lstStyle/>
          <a:p>
            <a:r>
              <a:rPr lang="nl-BE" dirty="0"/>
              <a:t>What’s the shape of a value?</a:t>
            </a:r>
          </a:p>
          <a:p>
            <a:pPr lvl="1"/>
            <a:r>
              <a:rPr lang="nl-BE" sz="2000" dirty="0"/>
              <a:t>This is where interfaces come into play</a:t>
            </a:r>
          </a:p>
          <a:p>
            <a:pPr lvl="1"/>
            <a:endParaRPr lang="nl-BE" dirty="0"/>
          </a:p>
          <a:p>
            <a:r>
              <a:rPr lang="nl-BE" dirty="0"/>
              <a:t>Define contract(s) within your code</a:t>
            </a:r>
          </a:p>
          <a:p>
            <a:pPr lvl="1"/>
            <a:r>
              <a:rPr lang="nl-BE" sz="2000" dirty="0"/>
              <a:t>And outside your project</a:t>
            </a:r>
          </a:p>
          <a:p>
            <a:endParaRPr lang="en-BE" dirty="0"/>
          </a:p>
        </p:txBody>
      </p:sp>
      <p:sp>
        <p:nvSpPr>
          <p:cNvPr id="7" name="Rectangle 6">
            <a:extLst>
              <a:ext uri="{FF2B5EF4-FFF2-40B4-BE49-F238E27FC236}">
                <a16:creationId xmlns:a16="http://schemas.microsoft.com/office/drawing/2014/main" id="{C7D0E866-B882-4B43-9CF2-3B6E0AAA0E38}"/>
              </a:ext>
            </a:extLst>
          </p:cNvPr>
          <p:cNvSpPr/>
          <p:nvPr/>
        </p:nvSpPr>
        <p:spPr>
          <a:xfrm>
            <a:off x="793645" y="3307778"/>
            <a:ext cx="8121755" cy="2246769"/>
          </a:xfrm>
          <a:prstGeom prst="rect">
            <a:avLst/>
          </a:prstGeom>
          <a:ln>
            <a:solidFill>
              <a:schemeClr val="bg1">
                <a:lumMod val="95000"/>
              </a:schemeClr>
            </a:solidFill>
          </a:ln>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nl-BE" sz="2000" b="0" i="0" u="none" strike="noStrike" kern="0" cap="none" spc="0" normalizeH="0" baseline="0" noProof="0" dirty="0">
                <a:ln>
                  <a:noFill/>
                </a:ln>
                <a:solidFill>
                  <a:srgbClr val="0000FF"/>
                </a:solidFill>
                <a:effectLst/>
                <a:uLnTx/>
                <a:uFillTx/>
                <a:latin typeface="Consolas" panose="020B0609020204030204" pitchFamily="49" charset="0"/>
              </a:rPr>
              <a:t>interface</a:t>
            </a:r>
            <a:r>
              <a:rPr kumimoji="0" lang="nl-BE" sz="20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nl-BE" sz="2000" b="0" i="0" u="none" strike="noStrike" kern="0" cap="none" spc="0" normalizeH="0" baseline="0" noProof="0" dirty="0">
                <a:ln>
                  <a:noFill/>
                </a:ln>
                <a:solidFill>
                  <a:srgbClr val="2B91AF"/>
                </a:solidFill>
                <a:effectLst/>
                <a:uLnTx/>
                <a:uFillTx/>
                <a:latin typeface="Consolas" panose="020B0609020204030204" pitchFamily="49" charset="0"/>
              </a:rPr>
              <a:t>ILicenseToKill</a:t>
            </a:r>
            <a:r>
              <a:rPr kumimoji="0" lang="nl-BE" sz="2000" b="0" i="0" u="none" strike="noStrike" kern="0" cap="none" spc="0" normalizeH="0" baseline="0" noProof="0" dirty="0">
                <a:ln>
                  <a:noFill/>
                </a:ln>
                <a:solidFill>
                  <a:srgbClr val="000000"/>
                </a:solidFill>
                <a:effectLst/>
                <a:uLnTx/>
                <a:uFillTx/>
                <a:latin typeface="Consolas" panose="020B06090202040302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nl-BE" sz="20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nl-BE" sz="2000" b="0" i="0" u="none" strike="noStrike" kern="0" cap="none" spc="0" normalizeH="0" baseline="0" noProof="0" dirty="0">
                <a:ln>
                  <a:noFill/>
                </a:ln>
                <a:solidFill>
                  <a:srgbClr val="2B91AF"/>
                </a:solidFill>
                <a:effectLst/>
                <a:uLnTx/>
                <a:uFillTx/>
                <a:latin typeface="Consolas" panose="020B0609020204030204" pitchFamily="49" charset="0"/>
              </a:rPr>
              <a:t>kill</a:t>
            </a:r>
            <a:r>
              <a:rPr kumimoji="0" lang="nl-BE" sz="2000" b="0" i="0" u="none" strike="noStrike" kern="0" cap="none" spc="0" normalizeH="0" baseline="0" noProof="0" dirty="0">
                <a:ln>
                  <a:noFill/>
                </a:ln>
                <a:solidFill>
                  <a:srgbClr val="000000"/>
                </a:solidFill>
                <a:effectLst/>
                <a:uLnTx/>
                <a:uFillTx/>
                <a:latin typeface="Consolas" panose="020B0609020204030204" pitchFamily="49" charset="0"/>
              </a:rPr>
              <a:t>():</a:t>
            </a:r>
            <a:r>
              <a:rPr kumimoji="0" lang="nl-BE" sz="2000" b="0" i="0" u="none" strike="noStrike" kern="0" cap="none" spc="0" normalizeH="0" baseline="0" noProof="0" dirty="0">
                <a:ln>
                  <a:noFill/>
                </a:ln>
                <a:solidFill>
                  <a:srgbClr val="0000FF"/>
                </a:solidFill>
                <a:effectLst/>
                <a:uLnTx/>
                <a:uFillTx/>
                <a:latin typeface="Consolas" panose="020B0609020204030204" pitchFamily="49" charset="0"/>
              </a:rPr>
              <a:t>void</a:t>
            </a:r>
            <a:r>
              <a:rPr kumimoji="0" lang="nl-BE" sz="2000" b="0" i="0" u="none" strike="noStrike" kern="0" cap="none" spc="0" normalizeH="0" baseline="0" noProof="0" dirty="0">
                <a:ln>
                  <a:noFill/>
                </a:ln>
                <a:solidFill>
                  <a:srgbClr val="000000"/>
                </a:solidFill>
                <a:effectLst/>
                <a:uLnTx/>
                <a:uFillTx/>
                <a:latin typeface="Consolas" panose="020B0609020204030204" pitchFamily="49" charset="0"/>
              </a:rPr>
              <a:t>;</a:t>
            </a:r>
          </a:p>
          <a:p>
            <a:pPr marL="0" marR="0" lvl="0" indent="0" defTabSz="914400" eaLnBrk="1" fontAlgn="auto" latinLnBrk="0" hangingPunct="1">
              <a:lnSpc>
                <a:spcPct val="100000"/>
              </a:lnSpc>
              <a:spcBef>
                <a:spcPts val="0"/>
              </a:spcBef>
              <a:spcAft>
                <a:spcPts val="0"/>
              </a:spcAft>
              <a:buClrTx/>
              <a:buSzTx/>
              <a:buFontTx/>
              <a:buNone/>
              <a:tabLst/>
              <a:defRPr/>
            </a:pPr>
            <a:r>
              <a:rPr kumimoji="0" lang="nl-BE" sz="2000" b="0" i="0" u="none" strike="noStrike" kern="0" cap="none" spc="0" normalizeH="0" baseline="0" noProof="0" dirty="0">
                <a:ln>
                  <a:noFill/>
                </a:ln>
                <a:solidFill>
                  <a:srgbClr val="000000"/>
                </a:solidFill>
                <a:effectLst/>
                <a:uLnTx/>
                <a:uFillTx/>
                <a:latin typeface="Consolas" panose="020B0609020204030204" pitchFamily="49" charset="0"/>
              </a:rPr>
              <a:t>}</a:t>
            </a:r>
          </a:p>
          <a:p>
            <a:pPr marL="0" marR="0" lvl="0" indent="0" defTabSz="914400" eaLnBrk="1" fontAlgn="auto" latinLnBrk="0" hangingPunct="1">
              <a:lnSpc>
                <a:spcPct val="100000"/>
              </a:lnSpc>
              <a:spcBef>
                <a:spcPts val="0"/>
              </a:spcBef>
              <a:spcAft>
                <a:spcPts val="0"/>
              </a:spcAft>
              <a:buClrTx/>
              <a:buSzTx/>
              <a:buFontTx/>
              <a:buNone/>
              <a:tabLst/>
              <a:defRPr/>
            </a:pPr>
            <a:endParaRPr kumimoji="0" lang="nl-BE" sz="2000" b="0" i="0" u="none" strike="noStrike" kern="0" cap="none" spc="0" normalizeH="0" baseline="0" noProof="0" dirty="0">
              <a:ln>
                <a:noFill/>
              </a:ln>
              <a:solidFill>
                <a:srgbClr val="000000"/>
              </a:solidFill>
              <a:effectLst/>
              <a:uLnTx/>
              <a:uFillTx/>
              <a:latin typeface="Consolas" panose="020B0609020204030204" pitchFamily="49"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nl-BE" sz="2000" b="0" i="0" u="none" strike="noStrike" kern="0" cap="none" spc="0" normalizeH="0" baseline="0" noProof="0" dirty="0">
                <a:ln>
                  <a:noFill/>
                </a:ln>
                <a:solidFill>
                  <a:srgbClr val="0000FF"/>
                </a:solidFill>
                <a:effectLst/>
                <a:uLnTx/>
                <a:uFillTx/>
                <a:latin typeface="Consolas" panose="020B0609020204030204" pitchFamily="49" charset="0"/>
              </a:rPr>
              <a:t>class</a:t>
            </a:r>
            <a:r>
              <a:rPr kumimoji="0" lang="nl-BE" sz="20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nl-BE" sz="2000" b="0" i="0" u="none" strike="noStrike" kern="0" cap="none" spc="0" normalizeH="0" baseline="0" noProof="0" dirty="0">
                <a:ln>
                  <a:noFill/>
                </a:ln>
                <a:solidFill>
                  <a:srgbClr val="2B91AF"/>
                </a:solidFill>
                <a:effectLst/>
                <a:uLnTx/>
                <a:uFillTx/>
                <a:latin typeface="Consolas" panose="020B0609020204030204" pitchFamily="49" charset="0"/>
              </a:rPr>
              <a:t>SecretAgent</a:t>
            </a:r>
            <a:r>
              <a:rPr kumimoji="0" lang="nl-BE" sz="20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nl-BE" sz="2000" b="0" i="0" u="none" strike="noStrike" kern="0" cap="none" spc="0" normalizeH="0" baseline="0" noProof="0" dirty="0">
                <a:ln>
                  <a:noFill/>
                </a:ln>
                <a:solidFill>
                  <a:srgbClr val="0000FF"/>
                </a:solidFill>
                <a:effectLst/>
                <a:uLnTx/>
                <a:uFillTx/>
                <a:latin typeface="Consolas" panose="020B0609020204030204" pitchFamily="49" charset="0"/>
              </a:rPr>
              <a:t>implements</a:t>
            </a:r>
            <a:r>
              <a:rPr kumimoji="0" lang="nl-BE" sz="20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nl-BE" sz="2000" b="0" i="0" u="none" strike="noStrike" kern="0" cap="none" spc="0" normalizeH="0" baseline="0" noProof="0" dirty="0">
                <a:ln>
                  <a:noFill/>
                </a:ln>
                <a:solidFill>
                  <a:srgbClr val="0000FF"/>
                </a:solidFill>
                <a:effectLst/>
                <a:uLnTx/>
                <a:uFillTx/>
                <a:latin typeface="Consolas" panose="020B0609020204030204" pitchFamily="49" charset="0"/>
              </a:rPr>
              <a:t>ILicenseToKill</a:t>
            </a:r>
            <a:r>
              <a:rPr kumimoji="0" lang="nl-BE" sz="2000" b="0" i="0" u="none" strike="noStrike" kern="0" cap="none" spc="0" normalizeH="0" baseline="0" noProof="0" dirty="0">
                <a:ln>
                  <a:noFill/>
                </a:ln>
                <a:solidFill>
                  <a:srgbClr val="000000"/>
                </a:solidFill>
                <a:effectLst/>
                <a:uLnTx/>
                <a:uFillTx/>
                <a:latin typeface="Consolas" panose="020B0609020204030204" pitchFamily="49" charset="0"/>
              </a:rPr>
              <a:t>{</a:t>
            </a:r>
          </a:p>
          <a:p>
            <a:pPr marL="0" marR="0" lvl="0" indent="0" defTabSz="914400" eaLnBrk="1" fontAlgn="auto" latinLnBrk="0" hangingPunct="1">
              <a:lnSpc>
                <a:spcPct val="100000"/>
              </a:lnSpc>
              <a:spcBef>
                <a:spcPts val="0"/>
              </a:spcBef>
              <a:spcAft>
                <a:spcPts val="0"/>
              </a:spcAft>
              <a:buClrTx/>
              <a:buSzTx/>
              <a:buFontTx/>
              <a:buNone/>
              <a:tabLst/>
              <a:defRPr/>
            </a:pPr>
            <a:r>
              <a:rPr kumimoji="0" lang="nl-BE" sz="20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nl-BE" sz="2000" b="0" i="0" u="none" strike="noStrike" kern="0" cap="none" spc="0" normalizeH="0" baseline="0" noProof="0" dirty="0">
                <a:ln>
                  <a:noFill/>
                </a:ln>
                <a:solidFill>
                  <a:srgbClr val="2B91AF"/>
                </a:solidFill>
                <a:effectLst/>
                <a:uLnTx/>
                <a:uFillTx/>
                <a:latin typeface="Consolas" panose="020B0609020204030204" pitchFamily="49" charset="0"/>
              </a:rPr>
              <a:t>kill</a:t>
            </a:r>
            <a:r>
              <a:rPr kumimoji="0" lang="nl-BE" sz="20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nl-BE" sz="2000" b="0" i="0" u="none" strike="noStrike" kern="0" cap="none" spc="0" normalizeH="0" baseline="0" noProof="0" dirty="0">
                <a:ln>
                  <a:noFill/>
                </a:ln>
                <a:solidFill>
                  <a:srgbClr val="0000FF"/>
                </a:solidFill>
                <a:effectLst/>
                <a:uLnTx/>
                <a:uFillTx/>
                <a:latin typeface="Consolas" panose="020B0609020204030204" pitchFamily="49" charset="0"/>
              </a:rPr>
              <a:t>void</a:t>
            </a:r>
            <a:r>
              <a:rPr kumimoji="0" lang="nl-BE" sz="2000" b="0" i="0" u="none" strike="noStrike" kern="0" cap="none" spc="0" normalizeH="0" baseline="0" noProof="0" dirty="0">
                <a:ln>
                  <a:noFill/>
                </a:ln>
                <a:solidFill>
                  <a:srgbClr val="000000"/>
                </a:solidFill>
                <a:effectLst/>
                <a:uLnTx/>
                <a:uFillTx/>
                <a:latin typeface="Consolas" panose="020B06090202040302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nl-BE" sz="2000" b="0" i="0" u="none" strike="noStrike" kern="0" cap="none" spc="0" normalizeH="0" baseline="0" noProof="0" dirty="0">
                <a:ln>
                  <a:noFill/>
                </a:ln>
                <a:solidFill>
                  <a:srgbClr val="000000"/>
                </a:solidFill>
                <a:effectLst/>
                <a:uLnTx/>
                <a:uFillTx/>
                <a:latin typeface="Consolas" panose="020B0609020204030204" pitchFamily="49" charset="0"/>
              </a:rPr>
              <a:t>}</a:t>
            </a:r>
            <a:endParaRPr kumimoji="0" lang="nl-BE" sz="2000" b="0" i="0" u="none" strike="noStrike" kern="0" cap="none" spc="0" normalizeH="0" baseline="0" noProof="0" dirty="0">
              <a:ln>
                <a:noFill/>
              </a:ln>
              <a:solidFill>
                <a:prstClr val="black"/>
              </a:solidFill>
              <a:effectLst/>
              <a:uLnTx/>
              <a:uFillTx/>
              <a:latin typeface="Calibri" panose="020F0502020204030204"/>
            </a:endParaRPr>
          </a:p>
        </p:txBody>
      </p:sp>
    </p:spTree>
    <p:extLst>
      <p:ext uri="{BB962C8B-B14F-4D97-AF65-F5344CB8AC3E}">
        <p14:creationId xmlns:p14="http://schemas.microsoft.com/office/powerpoint/2010/main" val="406548216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Line Callout 1 (Border and Accent Bar) 12">
            <a:extLst>
              <a:ext uri="{FF2B5EF4-FFF2-40B4-BE49-F238E27FC236}">
                <a16:creationId xmlns:a16="http://schemas.microsoft.com/office/drawing/2014/main" id="{521B0957-263A-45B4-9D21-FED4DD2CD4DA}"/>
              </a:ext>
            </a:extLst>
          </p:cNvPr>
          <p:cNvSpPr/>
          <p:nvPr/>
        </p:nvSpPr>
        <p:spPr>
          <a:xfrm rot="5400000">
            <a:off x="2349842" y="3702791"/>
            <a:ext cx="389239" cy="2687594"/>
          </a:xfrm>
          <a:prstGeom prst="accentBorderCallout1">
            <a:avLst>
              <a:gd name="adj1" fmla="val 18750"/>
              <a:gd name="adj2" fmla="val -8333"/>
              <a:gd name="adj3" fmla="val 76549"/>
              <a:gd name="adj4" fmla="val -214390"/>
            </a:avLst>
          </a:prstGeom>
          <a:solidFill>
            <a:srgbClr val="ED7D31"/>
          </a:solidFill>
          <a:ln w="12700" cap="flat" cmpd="sng" algn="ctr">
            <a:solidFill>
              <a:srgbClr val="ED7D3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BE"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5" name="Title 4">
            <a:extLst>
              <a:ext uri="{FF2B5EF4-FFF2-40B4-BE49-F238E27FC236}">
                <a16:creationId xmlns:a16="http://schemas.microsoft.com/office/drawing/2014/main" id="{E2D46E40-D8B7-484D-A1AD-3DD78B56814D}"/>
              </a:ext>
            </a:extLst>
          </p:cNvPr>
          <p:cNvSpPr>
            <a:spLocks noGrp="1"/>
          </p:cNvSpPr>
          <p:nvPr>
            <p:ph type="title"/>
          </p:nvPr>
        </p:nvSpPr>
        <p:spPr/>
        <p:txBody>
          <a:bodyPr/>
          <a:lstStyle/>
          <a:p>
            <a:r>
              <a:rPr lang="nl-BE" dirty="0"/>
              <a:t>Interfaces</a:t>
            </a:r>
            <a:endParaRPr lang="en-BE" dirty="0"/>
          </a:p>
        </p:txBody>
      </p:sp>
      <p:sp>
        <p:nvSpPr>
          <p:cNvPr id="6" name="Content Placeholder 5">
            <a:extLst>
              <a:ext uri="{FF2B5EF4-FFF2-40B4-BE49-F238E27FC236}">
                <a16:creationId xmlns:a16="http://schemas.microsoft.com/office/drawing/2014/main" id="{B6D8B723-66A5-454C-A0F7-D6F46A91ECD8}"/>
              </a:ext>
            </a:extLst>
          </p:cNvPr>
          <p:cNvSpPr>
            <a:spLocks noGrp="1"/>
          </p:cNvSpPr>
          <p:nvPr>
            <p:ph idx="1"/>
          </p:nvPr>
        </p:nvSpPr>
        <p:spPr/>
        <p:txBody>
          <a:bodyPr/>
          <a:lstStyle/>
          <a:p>
            <a:r>
              <a:rPr lang="nl-BE" dirty="0"/>
              <a:t>What’s the shape of a value?</a:t>
            </a:r>
          </a:p>
          <a:p>
            <a:pPr lvl="1"/>
            <a:r>
              <a:rPr lang="nl-BE" sz="2000" dirty="0"/>
              <a:t>This is where interfaces come into play</a:t>
            </a:r>
          </a:p>
          <a:p>
            <a:pPr lvl="1"/>
            <a:endParaRPr lang="nl-BE" dirty="0"/>
          </a:p>
          <a:p>
            <a:r>
              <a:rPr lang="nl-BE" dirty="0"/>
              <a:t>Define contract(s) within your code</a:t>
            </a:r>
          </a:p>
          <a:p>
            <a:pPr lvl="1"/>
            <a:r>
              <a:rPr lang="nl-BE" sz="2000" dirty="0"/>
              <a:t>And outside your project</a:t>
            </a:r>
          </a:p>
          <a:p>
            <a:endParaRPr lang="en-BE" dirty="0"/>
          </a:p>
        </p:txBody>
      </p:sp>
      <p:sp>
        <p:nvSpPr>
          <p:cNvPr id="7" name="Rectangle 6">
            <a:extLst>
              <a:ext uri="{FF2B5EF4-FFF2-40B4-BE49-F238E27FC236}">
                <a16:creationId xmlns:a16="http://schemas.microsoft.com/office/drawing/2014/main" id="{C7D0E866-B882-4B43-9CF2-3B6E0AAA0E38}"/>
              </a:ext>
            </a:extLst>
          </p:cNvPr>
          <p:cNvSpPr/>
          <p:nvPr/>
        </p:nvSpPr>
        <p:spPr>
          <a:xfrm>
            <a:off x="793645" y="3307778"/>
            <a:ext cx="8121755" cy="2246769"/>
          </a:xfrm>
          <a:prstGeom prst="rect">
            <a:avLst/>
          </a:prstGeom>
          <a:ln>
            <a:solidFill>
              <a:schemeClr val="bg1">
                <a:lumMod val="95000"/>
              </a:schemeClr>
            </a:solidFill>
          </a:ln>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nl-BE" sz="2000" b="0" i="0" u="none" strike="noStrike" kern="0" cap="none" spc="0" normalizeH="0" baseline="0" noProof="0" dirty="0">
                <a:ln>
                  <a:noFill/>
                </a:ln>
                <a:solidFill>
                  <a:srgbClr val="0000FF"/>
                </a:solidFill>
                <a:effectLst/>
                <a:uLnTx/>
                <a:uFillTx/>
                <a:latin typeface="Consolas" panose="020B0609020204030204" pitchFamily="49" charset="0"/>
              </a:rPr>
              <a:t>interface</a:t>
            </a:r>
            <a:r>
              <a:rPr kumimoji="0" lang="nl-BE" sz="20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nl-BE" sz="2000" b="0" i="0" u="none" strike="noStrike" kern="0" cap="none" spc="0" normalizeH="0" baseline="0" noProof="0" dirty="0">
                <a:ln>
                  <a:noFill/>
                </a:ln>
                <a:solidFill>
                  <a:srgbClr val="2B91AF"/>
                </a:solidFill>
                <a:effectLst/>
                <a:uLnTx/>
                <a:uFillTx/>
                <a:latin typeface="Consolas" panose="020B0609020204030204" pitchFamily="49" charset="0"/>
              </a:rPr>
              <a:t>ILicenseToKill</a:t>
            </a:r>
            <a:r>
              <a:rPr kumimoji="0" lang="nl-BE" sz="2000" b="0" i="0" u="none" strike="noStrike" kern="0" cap="none" spc="0" normalizeH="0" baseline="0" noProof="0" dirty="0">
                <a:ln>
                  <a:noFill/>
                </a:ln>
                <a:solidFill>
                  <a:srgbClr val="000000"/>
                </a:solidFill>
                <a:effectLst/>
                <a:uLnTx/>
                <a:uFillTx/>
                <a:latin typeface="Consolas" panose="020B06090202040302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nl-BE" sz="20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nl-BE" sz="2000" b="0" i="0" u="none" strike="noStrike" kern="0" cap="none" spc="0" normalizeH="0" baseline="0" noProof="0" dirty="0">
                <a:ln>
                  <a:noFill/>
                </a:ln>
                <a:solidFill>
                  <a:srgbClr val="2B91AF"/>
                </a:solidFill>
                <a:effectLst/>
                <a:uLnTx/>
                <a:uFillTx/>
                <a:latin typeface="Consolas" panose="020B0609020204030204" pitchFamily="49" charset="0"/>
              </a:rPr>
              <a:t>kill</a:t>
            </a:r>
            <a:r>
              <a:rPr kumimoji="0" lang="nl-BE" sz="2000" b="0" i="0" u="none" strike="noStrike" kern="0" cap="none" spc="0" normalizeH="0" baseline="0" noProof="0" dirty="0">
                <a:ln>
                  <a:noFill/>
                </a:ln>
                <a:solidFill>
                  <a:srgbClr val="000000"/>
                </a:solidFill>
                <a:effectLst/>
                <a:uLnTx/>
                <a:uFillTx/>
                <a:latin typeface="Consolas" panose="020B0609020204030204" pitchFamily="49" charset="0"/>
              </a:rPr>
              <a:t>():</a:t>
            </a:r>
            <a:r>
              <a:rPr kumimoji="0" lang="nl-BE" sz="2000" b="0" i="0" u="none" strike="noStrike" kern="0" cap="none" spc="0" normalizeH="0" baseline="0" noProof="0" dirty="0">
                <a:ln>
                  <a:noFill/>
                </a:ln>
                <a:solidFill>
                  <a:srgbClr val="0000FF"/>
                </a:solidFill>
                <a:effectLst/>
                <a:uLnTx/>
                <a:uFillTx/>
                <a:latin typeface="Consolas" panose="020B0609020204030204" pitchFamily="49" charset="0"/>
              </a:rPr>
              <a:t>void</a:t>
            </a:r>
            <a:r>
              <a:rPr kumimoji="0" lang="nl-BE" sz="2000" b="0" i="0" u="none" strike="noStrike" kern="0" cap="none" spc="0" normalizeH="0" baseline="0" noProof="0" dirty="0">
                <a:ln>
                  <a:noFill/>
                </a:ln>
                <a:solidFill>
                  <a:srgbClr val="000000"/>
                </a:solidFill>
                <a:effectLst/>
                <a:uLnTx/>
                <a:uFillTx/>
                <a:latin typeface="Consolas" panose="020B0609020204030204" pitchFamily="49" charset="0"/>
              </a:rPr>
              <a:t>;</a:t>
            </a:r>
          </a:p>
          <a:p>
            <a:pPr marL="0" marR="0" lvl="0" indent="0" defTabSz="914400" eaLnBrk="1" fontAlgn="auto" latinLnBrk="0" hangingPunct="1">
              <a:lnSpc>
                <a:spcPct val="100000"/>
              </a:lnSpc>
              <a:spcBef>
                <a:spcPts val="0"/>
              </a:spcBef>
              <a:spcAft>
                <a:spcPts val="0"/>
              </a:spcAft>
              <a:buClrTx/>
              <a:buSzTx/>
              <a:buFontTx/>
              <a:buNone/>
              <a:tabLst/>
              <a:defRPr/>
            </a:pPr>
            <a:r>
              <a:rPr kumimoji="0" lang="nl-BE" sz="2000" b="0" i="0" u="none" strike="noStrike" kern="0" cap="none" spc="0" normalizeH="0" baseline="0" noProof="0" dirty="0">
                <a:ln>
                  <a:noFill/>
                </a:ln>
                <a:solidFill>
                  <a:srgbClr val="000000"/>
                </a:solidFill>
                <a:effectLst/>
                <a:uLnTx/>
                <a:uFillTx/>
                <a:latin typeface="Consolas" panose="020B0609020204030204" pitchFamily="49" charset="0"/>
              </a:rPr>
              <a:t>}</a:t>
            </a:r>
          </a:p>
          <a:p>
            <a:pPr marL="0" marR="0" lvl="0" indent="0" defTabSz="914400" eaLnBrk="1" fontAlgn="auto" latinLnBrk="0" hangingPunct="1">
              <a:lnSpc>
                <a:spcPct val="100000"/>
              </a:lnSpc>
              <a:spcBef>
                <a:spcPts val="0"/>
              </a:spcBef>
              <a:spcAft>
                <a:spcPts val="0"/>
              </a:spcAft>
              <a:buClrTx/>
              <a:buSzTx/>
              <a:buFontTx/>
              <a:buNone/>
              <a:tabLst/>
              <a:defRPr/>
            </a:pPr>
            <a:endParaRPr kumimoji="0" lang="nl-BE" sz="2000" b="0" i="0" u="none" strike="noStrike" kern="0" cap="none" spc="0" normalizeH="0" baseline="0" noProof="0" dirty="0">
              <a:ln>
                <a:noFill/>
              </a:ln>
              <a:solidFill>
                <a:srgbClr val="000000"/>
              </a:solidFill>
              <a:effectLst/>
              <a:uLnTx/>
              <a:uFillTx/>
              <a:latin typeface="Consolas" panose="020B0609020204030204" pitchFamily="49"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nl-BE" sz="2000" b="0" i="0" u="none" strike="noStrike" kern="0" cap="none" spc="0" normalizeH="0" baseline="0" noProof="0" dirty="0">
                <a:ln>
                  <a:noFill/>
                </a:ln>
                <a:solidFill>
                  <a:srgbClr val="0000FF"/>
                </a:solidFill>
                <a:effectLst/>
                <a:uLnTx/>
                <a:uFillTx/>
                <a:latin typeface="Consolas" panose="020B0609020204030204" pitchFamily="49" charset="0"/>
              </a:rPr>
              <a:t>class</a:t>
            </a:r>
            <a:r>
              <a:rPr kumimoji="0" lang="nl-BE" sz="20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nl-BE" sz="2000" b="0" i="0" u="none" strike="noStrike" kern="0" cap="none" spc="0" normalizeH="0" baseline="0" noProof="0" dirty="0">
                <a:ln>
                  <a:noFill/>
                </a:ln>
                <a:solidFill>
                  <a:srgbClr val="2B91AF"/>
                </a:solidFill>
                <a:effectLst/>
                <a:uLnTx/>
                <a:uFillTx/>
                <a:latin typeface="Consolas" panose="020B0609020204030204" pitchFamily="49" charset="0"/>
              </a:rPr>
              <a:t>SecretAgent</a:t>
            </a:r>
            <a:r>
              <a:rPr kumimoji="0" lang="nl-BE" sz="20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nl-BE" sz="2000" b="0" i="0" u="none" strike="noStrike" kern="0" cap="none" spc="0" normalizeH="0" baseline="0" noProof="0" dirty="0">
                <a:ln>
                  <a:noFill/>
                </a:ln>
                <a:solidFill>
                  <a:srgbClr val="0000FF"/>
                </a:solidFill>
                <a:effectLst/>
                <a:uLnTx/>
                <a:uFillTx/>
                <a:latin typeface="Consolas" panose="020B0609020204030204" pitchFamily="49" charset="0"/>
              </a:rPr>
              <a:t>implements</a:t>
            </a:r>
            <a:r>
              <a:rPr kumimoji="0" lang="nl-BE" sz="20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nl-BE" sz="2000" b="0" i="0" u="none" strike="noStrike" kern="0" cap="none" spc="0" normalizeH="0" baseline="0" noProof="0" dirty="0">
                <a:ln>
                  <a:noFill/>
                </a:ln>
                <a:solidFill>
                  <a:srgbClr val="0000FF"/>
                </a:solidFill>
                <a:effectLst/>
                <a:uLnTx/>
                <a:uFillTx/>
                <a:latin typeface="Consolas" panose="020B0609020204030204" pitchFamily="49" charset="0"/>
              </a:rPr>
              <a:t>ILicenseToKill</a:t>
            </a:r>
            <a:r>
              <a:rPr kumimoji="0" lang="nl-BE" sz="2000" b="0" i="0" u="none" strike="noStrike" kern="0" cap="none" spc="0" normalizeH="0" baseline="0" noProof="0" dirty="0">
                <a:ln>
                  <a:noFill/>
                </a:ln>
                <a:solidFill>
                  <a:srgbClr val="000000"/>
                </a:solidFill>
                <a:effectLst/>
                <a:uLnTx/>
                <a:uFillTx/>
                <a:latin typeface="Consolas" panose="020B0609020204030204" pitchFamily="49" charset="0"/>
              </a:rPr>
              <a:t>{</a:t>
            </a:r>
          </a:p>
          <a:p>
            <a:pPr marL="0" marR="0" lvl="0" indent="0" defTabSz="914400" eaLnBrk="1" fontAlgn="auto" latinLnBrk="0" hangingPunct="1">
              <a:lnSpc>
                <a:spcPct val="100000"/>
              </a:lnSpc>
              <a:spcBef>
                <a:spcPts val="0"/>
              </a:spcBef>
              <a:spcAft>
                <a:spcPts val="0"/>
              </a:spcAft>
              <a:buClrTx/>
              <a:buSzTx/>
              <a:buFontTx/>
              <a:buNone/>
              <a:tabLst/>
              <a:defRPr/>
            </a:pPr>
            <a:r>
              <a:rPr kumimoji="0" lang="nl-BE" sz="20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nl-BE" sz="2000" b="0" i="0" u="none" strike="noStrike" kern="0" cap="none" spc="0" normalizeH="0" baseline="0" noProof="0" dirty="0">
                <a:ln>
                  <a:noFill/>
                </a:ln>
                <a:solidFill>
                  <a:schemeClr val="bg1"/>
                </a:solidFill>
                <a:effectLst/>
                <a:uLnTx/>
                <a:uFillTx/>
                <a:latin typeface="Consolas" panose="020B0609020204030204" pitchFamily="49" charset="0"/>
              </a:rPr>
              <a:t>kill(): void {}</a:t>
            </a:r>
          </a:p>
          <a:p>
            <a:pPr marL="0" marR="0" lvl="0" indent="0" defTabSz="914400" eaLnBrk="1" fontAlgn="auto" latinLnBrk="0" hangingPunct="1">
              <a:lnSpc>
                <a:spcPct val="100000"/>
              </a:lnSpc>
              <a:spcBef>
                <a:spcPts val="0"/>
              </a:spcBef>
              <a:spcAft>
                <a:spcPts val="0"/>
              </a:spcAft>
              <a:buClrTx/>
              <a:buSzTx/>
              <a:buFontTx/>
              <a:buNone/>
              <a:tabLst/>
              <a:defRPr/>
            </a:pPr>
            <a:r>
              <a:rPr kumimoji="0" lang="nl-BE" sz="2000" b="0" i="0" u="none" strike="noStrike" kern="0" cap="none" spc="0" normalizeH="0" baseline="0" noProof="0" dirty="0">
                <a:ln>
                  <a:noFill/>
                </a:ln>
                <a:solidFill>
                  <a:srgbClr val="000000"/>
                </a:solidFill>
                <a:effectLst/>
                <a:uLnTx/>
                <a:uFillTx/>
                <a:latin typeface="Consolas" panose="020B0609020204030204" pitchFamily="49" charset="0"/>
              </a:rPr>
              <a:t>}</a:t>
            </a:r>
            <a:endParaRPr kumimoji="0" lang="nl-BE" sz="2000" b="0" i="0" u="none" strike="noStrike" kern="0" cap="none" spc="0" normalizeH="0" baseline="0" noProof="0" dirty="0">
              <a:ln>
                <a:noFill/>
              </a:ln>
              <a:solidFill>
                <a:prstClr val="black"/>
              </a:solidFill>
              <a:effectLst/>
              <a:uLnTx/>
              <a:uFillTx/>
              <a:latin typeface="Calibri" panose="020F0502020204030204"/>
            </a:endParaRPr>
          </a:p>
        </p:txBody>
      </p:sp>
    </p:spTree>
    <p:extLst>
      <p:ext uri="{BB962C8B-B14F-4D97-AF65-F5344CB8AC3E}">
        <p14:creationId xmlns:p14="http://schemas.microsoft.com/office/powerpoint/2010/main" val="125677027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a:xfrm>
            <a:off x="1472399" y="2371126"/>
            <a:ext cx="6098400" cy="1274372"/>
          </a:xfrm>
        </p:spPr>
        <p:txBody>
          <a:bodyPr/>
          <a:lstStyle/>
          <a:p>
            <a:r>
              <a:rPr lang="nl-NL" dirty="0"/>
              <a:t>Modules</a:t>
            </a:r>
          </a:p>
        </p:txBody>
      </p:sp>
      <p:sp>
        <p:nvSpPr>
          <p:cNvPr id="3" name="Subtitel 2"/>
          <p:cNvSpPr>
            <a:spLocks noGrp="1"/>
          </p:cNvSpPr>
          <p:nvPr>
            <p:ph type="subTitle" idx="1"/>
          </p:nvPr>
        </p:nvSpPr>
        <p:spPr>
          <a:xfrm>
            <a:off x="1517556" y="2703979"/>
            <a:ext cx="6098399" cy="1010086"/>
          </a:xfrm>
        </p:spPr>
        <p:txBody>
          <a:bodyPr/>
          <a:lstStyle/>
          <a:p>
            <a:endParaRPr lang="nl-BE" dirty="0"/>
          </a:p>
          <a:p>
            <a:endParaRPr lang="nl-BE" dirty="0"/>
          </a:p>
          <a:p>
            <a:endParaRPr lang="nl-NL" dirty="0"/>
          </a:p>
        </p:txBody>
      </p:sp>
      <p:sp>
        <p:nvSpPr>
          <p:cNvPr id="4" name="Tijdelijke aanduiding voor tekst 3"/>
          <p:cNvSpPr>
            <a:spLocks noGrp="1"/>
          </p:cNvSpPr>
          <p:nvPr>
            <p:ph type="body" sz="quarter" idx="10"/>
          </p:nvPr>
        </p:nvSpPr>
        <p:spPr/>
        <p:txBody>
          <a:bodyPr/>
          <a:lstStyle/>
          <a:p>
            <a:r>
              <a:rPr lang="nl-NL" dirty="0"/>
              <a:t>9</a:t>
            </a:r>
          </a:p>
        </p:txBody>
      </p:sp>
    </p:spTree>
    <p:extLst>
      <p:ext uri="{BB962C8B-B14F-4D97-AF65-F5344CB8AC3E}">
        <p14:creationId xmlns:p14="http://schemas.microsoft.com/office/powerpoint/2010/main" val="321322272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AF3CD8C-7839-4B7C-8AF2-17F14DCB279E}"/>
              </a:ext>
            </a:extLst>
          </p:cNvPr>
          <p:cNvSpPr>
            <a:spLocks noGrp="1"/>
          </p:cNvSpPr>
          <p:nvPr>
            <p:ph type="title"/>
          </p:nvPr>
        </p:nvSpPr>
        <p:spPr/>
        <p:txBody>
          <a:bodyPr/>
          <a:lstStyle/>
          <a:p>
            <a:r>
              <a:rPr lang="nl-BE" dirty="0"/>
              <a:t>Modular programming</a:t>
            </a:r>
            <a:endParaRPr lang="en-BE" dirty="0"/>
          </a:p>
        </p:txBody>
      </p:sp>
      <p:sp>
        <p:nvSpPr>
          <p:cNvPr id="6" name="Content Placeholder 5">
            <a:extLst>
              <a:ext uri="{FF2B5EF4-FFF2-40B4-BE49-F238E27FC236}">
                <a16:creationId xmlns:a16="http://schemas.microsoft.com/office/drawing/2014/main" id="{EBF852CE-3A2E-4016-B3D9-A6F084FBABA7}"/>
              </a:ext>
            </a:extLst>
          </p:cNvPr>
          <p:cNvSpPr>
            <a:spLocks noGrp="1"/>
          </p:cNvSpPr>
          <p:nvPr>
            <p:ph idx="1"/>
          </p:nvPr>
        </p:nvSpPr>
        <p:spPr/>
        <p:txBody>
          <a:bodyPr/>
          <a:lstStyle/>
          <a:p>
            <a:r>
              <a:rPr lang="nl-BE" dirty="0"/>
              <a:t>No matter which library / framework you choose </a:t>
            </a:r>
          </a:p>
          <a:p>
            <a:endParaRPr lang="nl-BE" dirty="0"/>
          </a:p>
          <a:p>
            <a:endParaRPr lang="nl-BE" dirty="0"/>
          </a:p>
          <a:p>
            <a:r>
              <a:rPr lang="nl-BE" dirty="0"/>
              <a:t>Module programming is not something typical to TypeScript or JavaScript</a:t>
            </a:r>
          </a:p>
          <a:p>
            <a:pPr lvl="1"/>
            <a:r>
              <a:rPr lang="nl-BE" sz="2000" dirty="0"/>
              <a:t>ECMA Standard</a:t>
            </a:r>
          </a:p>
          <a:p>
            <a:endParaRPr lang="en-BE" dirty="0"/>
          </a:p>
        </p:txBody>
      </p:sp>
      <p:sp>
        <p:nvSpPr>
          <p:cNvPr id="7" name="TextBox 6">
            <a:extLst>
              <a:ext uri="{FF2B5EF4-FFF2-40B4-BE49-F238E27FC236}">
                <a16:creationId xmlns:a16="http://schemas.microsoft.com/office/drawing/2014/main" id="{B69AF527-1E6F-43E7-90D9-3D9AE0B5CA72}"/>
              </a:ext>
            </a:extLst>
          </p:cNvPr>
          <p:cNvSpPr txBox="1"/>
          <p:nvPr/>
        </p:nvSpPr>
        <p:spPr>
          <a:xfrm>
            <a:off x="790535" y="1439244"/>
            <a:ext cx="4409862" cy="523220"/>
          </a:xfrm>
          <a:prstGeom prst="rect">
            <a:avLst/>
          </a:prstGeom>
          <a:solidFill>
            <a:srgbClr val="ED7D31"/>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nl-BE" sz="2800" b="0" i="0" u="none" strike="noStrike" kern="0" cap="none" spc="0" normalizeH="0" baseline="0" noProof="0" dirty="0">
                <a:ln>
                  <a:noFill/>
                </a:ln>
                <a:solidFill>
                  <a:prstClr val="white"/>
                </a:solidFill>
                <a:effectLst/>
                <a:uLnTx/>
                <a:uFillTx/>
                <a:latin typeface="Calibri" panose="020F0502020204030204"/>
              </a:rPr>
              <a:t>Modular programming is KEY</a:t>
            </a:r>
          </a:p>
        </p:txBody>
      </p:sp>
    </p:spTree>
    <p:extLst>
      <p:ext uri="{BB962C8B-B14F-4D97-AF65-F5344CB8AC3E}">
        <p14:creationId xmlns:p14="http://schemas.microsoft.com/office/powerpoint/2010/main" val="411081413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AB4B96-9307-44CF-9944-5AC38B9E6C58}"/>
              </a:ext>
            </a:extLst>
          </p:cNvPr>
          <p:cNvSpPr>
            <a:spLocks noGrp="1"/>
          </p:cNvSpPr>
          <p:nvPr>
            <p:ph type="title"/>
          </p:nvPr>
        </p:nvSpPr>
        <p:spPr/>
        <p:txBody>
          <a:bodyPr/>
          <a:lstStyle/>
          <a:p>
            <a:r>
              <a:rPr lang="nl-BE" dirty="0"/>
              <a:t>Modular programming</a:t>
            </a:r>
            <a:endParaRPr lang="en-BE" dirty="0"/>
          </a:p>
        </p:txBody>
      </p:sp>
      <p:sp>
        <p:nvSpPr>
          <p:cNvPr id="3" name="Content Placeholder 2">
            <a:extLst>
              <a:ext uri="{FF2B5EF4-FFF2-40B4-BE49-F238E27FC236}">
                <a16:creationId xmlns:a16="http://schemas.microsoft.com/office/drawing/2014/main" id="{E5F773C0-A2BC-4E7E-B7FC-9E780E2A2AAC}"/>
              </a:ext>
            </a:extLst>
          </p:cNvPr>
          <p:cNvSpPr>
            <a:spLocks noGrp="1"/>
          </p:cNvSpPr>
          <p:nvPr>
            <p:ph idx="1"/>
          </p:nvPr>
        </p:nvSpPr>
        <p:spPr/>
        <p:txBody>
          <a:bodyPr/>
          <a:lstStyle/>
          <a:p>
            <a:r>
              <a:rPr lang="nl-BE" dirty="0"/>
              <a:t>Modular programming is like playing with lego</a:t>
            </a:r>
          </a:p>
          <a:p>
            <a:pPr lvl="1"/>
            <a:r>
              <a:rPr lang="nl-BE" dirty="0"/>
              <a:t>	</a:t>
            </a:r>
            <a:r>
              <a:rPr lang="nl-BE" sz="2000" dirty="0"/>
              <a:t>combine building blocks</a:t>
            </a:r>
          </a:p>
          <a:p>
            <a:endParaRPr lang="en-BE" dirty="0"/>
          </a:p>
        </p:txBody>
      </p:sp>
      <p:pic>
        <p:nvPicPr>
          <p:cNvPr id="4" name="Picture 2" descr="Image result for lego house png">
            <a:extLst>
              <a:ext uri="{FF2B5EF4-FFF2-40B4-BE49-F238E27FC236}">
                <a16:creationId xmlns:a16="http://schemas.microsoft.com/office/drawing/2014/main" id="{6E241F33-D63E-46A5-BDFB-E67C5F7897A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10206" y="1568450"/>
            <a:ext cx="4818920" cy="36141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8817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6F93BE6-6DBB-4804-8CC0-0716BBF0C14A}"/>
              </a:ext>
            </a:extLst>
          </p:cNvPr>
          <p:cNvSpPr>
            <a:spLocks noGrp="1"/>
          </p:cNvSpPr>
          <p:nvPr>
            <p:ph idx="1"/>
          </p:nvPr>
        </p:nvSpPr>
        <p:spPr>
          <a:xfrm>
            <a:off x="1238133" y="2123112"/>
            <a:ext cx="7842369" cy="2181951"/>
          </a:xfrm>
        </p:spPr>
        <p:txBody>
          <a:bodyPr/>
          <a:lstStyle/>
          <a:p>
            <a:pPr marL="0" indent="0">
              <a:buNone/>
            </a:pPr>
            <a:r>
              <a:rPr lang="nl-BE" b="1" dirty="0"/>
              <a:t>We assume that you know</a:t>
            </a:r>
          </a:p>
          <a:p>
            <a:pPr marL="0" indent="0">
              <a:buNone/>
            </a:pPr>
            <a:r>
              <a:rPr lang="nl-BE" b="1" dirty="0"/>
              <a:t>But, if something is unclear, do not hesitate to ask!</a:t>
            </a:r>
            <a:endParaRPr lang="en-BE" b="1" dirty="0"/>
          </a:p>
        </p:txBody>
      </p:sp>
      <p:pic>
        <p:nvPicPr>
          <p:cNvPr id="4" name="Picture 6" descr="Image result for javascript logo png">
            <a:extLst>
              <a:ext uri="{FF2B5EF4-FFF2-40B4-BE49-F238E27FC236}">
                <a16:creationId xmlns:a16="http://schemas.microsoft.com/office/drawing/2014/main" id="{69E207BC-690F-44D0-91C9-A65636F244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26408" y="2015073"/>
            <a:ext cx="498298" cy="498298"/>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html logo png">
            <a:extLst>
              <a:ext uri="{FF2B5EF4-FFF2-40B4-BE49-F238E27FC236}">
                <a16:creationId xmlns:a16="http://schemas.microsoft.com/office/drawing/2014/main" id="{5B184808-15D8-4F4B-B65D-B7A721CAA0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58840" y="1734128"/>
            <a:ext cx="1372008" cy="106018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sass logo png">
            <a:extLst>
              <a:ext uri="{FF2B5EF4-FFF2-40B4-BE49-F238E27FC236}">
                <a16:creationId xmlns:a16="http://schemas.microsoft.com/office/drawing/2014/main" id="{53438137-B67A-43E3-A0B4-8AF2F684CC5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24272" y="772641"/>
            <a:ext cx="800868" cy="600182"/>
          </a:xfrm>
          <a:prstGeom prst="rect">
            <a:avLst/>
          </a:prstGeom>
          <a:noFill/>
          <a:extLst>
            <a:ext uri="{909E8E84-426E-40DD-AFC4-6F175D3DCCD1}">
              <a14:hiddenFill xmlns:a14="http://schemas.microsoft.com/office/drawing/2010/main">
                <a:solidFill>
                  <a:srgbClr val="FFFFFF"/>
                </a:solidFill>
              </a14:hiddenFill>
            </a:ext>
          </a:extLst>
        </p:spPr>
      </p:pic>
      <p:cxnSp>
        <p:nvCxnSpPr>
          <p:cNvPr id="6" name="Connector: Elbow 5">
            <a:extLst>
              <a:ext uri="{FF2B5EF4-FFF2-40B4-BE49-F238E27FC236}">
                <a16:creationId xmlns:a16="http://schemas.microsoft.com/office/drawing/2014/main" id="{BA6D1AF0-B919-445D-AA40-B872EA6482BE}"/>
              </a:ext>
            </a:extLst>
          </p:cNvPr>
          <p:cNvCxnSpPr/>
          <p:nvPr/>
        </p:nvCxnSpPr>
        <p:spPr>
          <a:xfrm rot="5400000" flipH="1" flipV="1">
            <a:off x="5964137" y="1259530"/>
            <a:ext cx="704259" cy="420283"/>
          </a:xfrm>
          <a:prstGeom prst="bentConnector3">
            <a:avLst>
              <a:gd name="adj1" fmla="val 100000"/>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8259090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D464EC-43EE-471E-B0E3-08622B8F5410}"/>
              </a:ext>
            </a:extLst>
          </p:cNvPr>
          <p:cNvSpPr>
            <a:spLocks noGrp="1"/>
          </p:cNvSpPr>
          <p:nvPr>
            <p:ph type="title"/>
          </p:nvPr>
        </p:nvSpPr>
        <p:spPr/>
        <p:txBody>
          <a:bodyPr/>
          <a:lstStyle/>
          <a:p>
            <a:r>
              <a:rPr lang="nl-BE" dirty="0"/>
              <a:t>Modular programming</a:t>
            </a:r>
            <a:endParaRPr lang="en-BE" dirty="0"/>
          </a:p>
        </p:txBody>
      </p:sp>
      <p:pic>
        <p:nvPicPr>
          <p:cNvPr id="4" name="Picture 2" descr="http://flipped.coventry.ac.uk/wp-content/uploads/2016/12/lego-brick-red.png">
            <a:extLst>
              <a:ext uri="{FF2B5EF4-FFF2-40B4-BE49-F238E27FC236}">
                <a16:creationId xmlns:a16="http://schemas.microsoft.com/office/drawing/2014/main" id="{0B52A0AE-81B7-49F4-BC45-B52FD62A88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15334" y="2866868"/>
            <a:ext cx="4686300" cy="193357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http://flipped.coventry.ac.uk/wp-content/uploads/2016/12/lego-brick-red.png">
            <a:extLst>
              <a:ext uri="{FF2B5EF4-FFF2-40B4-BE49-F238E27FC236}">
                <a16:creationId xmlns:a16="http://schemas.microsoft.com/office/drawing/2014/main" id="{12153336-9157-40E6-A671-1513AEEF71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5976" y="2866861"/>
            <a:ext cx="4686300" cy="193357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73F42C6D-2645-4F65-8848-DC24C001C4A7}"/>
              </a:ext>
            </a:extLst>
          </p:cNvPr>
          <p:cNvSpPr txBox="1"/>
          <p:nvPr/>
        </p:nvSpPr>
        <p:spPr>
          <a:xfrm>
            <a:off x="4115334" y="3772572"/>
            <a:ext cx="2133469" cy="523220"/>
          </a:xfrm>
          <a:prstGeom prst="rect">
            <a:avLst/>
          </a:prstGeom>
          <a:noFill/>
        </p:spPr>
        <p:txBody>
          <a:bodyPr wrap="none" rtlCol="0">
            <a:spAutoFit/>
          </a:bodyPr>
          <a:lstStyle/>
          <a:p>
            <a:r>
              <a:rPr lang="nl-BE" sz="2800" b="1" dirty="0">
                <a:solidFill>
                  <a:schemeClr val="bg1"/>
                </a:solidFill>
              </a:rPr>
              <a:t>Data-module</a:t>
            </a:r>
          </a:p>
        </p:txBody>
      </p:sp>
      <p:sp>
        <p:nvSpPr>
          <p:cNvPr id="9" name="TextBox 8">
            <a:extLst>
              <a:ext uri="{FF2B5EF4-FFF2-40B4-BE49-F238E27FC236}">
                <a16:creationId xmlns:a16="http://schemas.microsoft.com/office/drawing/2014/main" id="{D58C97BE-42FE-4CD9-95FF-A818E34677F1}"/>
              </a:ext>
            </a:extLst>
          </p:cNvPr>
          <p:cNvSpPr txBox="1"/>
          <p:nvPr/>
        </p:nvSpPr>
        <p:spPr>
          <a:xfrm>
            <a:off x="2819974" y="2325431"/>
            <a:ext cx="2840842" cy="523220"/>
          </a:xfrm>
          <a:prstGeom prst="rect">
            <a:avLst/>
          </a:prstGeom>
          <a:noFill/>
        </p:spPr>
        <p:txBody>
          <a:bodyPr wrap="none" rtlCol="0">
            <a:spAutoFit/>
          </a:bodyPr>
          <a:lstStyle/>
          <a:p>
            <a:r>
              <a:rPr lang="nl-BE" sz="2800" b="1" dirty="0">
                <a:solidFill>
                  <a:schemeClr val="bg1"/>
                </a:solidFill>
              </a:rPr>
              <a:t>Crunch-module</a:t>
            </a:r>
          </a:p>
        </p:txBody>
      </p:sp>
      <p:sp>
        <p:nvSpPr>
          <p:cNvPr id="10" name="TextBox 9">
            <a:extLst>
              <a:ext uri="{FF2B5EF4-FFF2-40B4-BE49-F238E27FC236}">
                <a16:creationId xmlns:a16="http://schemas.microsoft.com/office/drawing/2014/main" id="{6ED94F9A-0BBD-459F-B92A-EDB1310918E4}"/>
              </a:ext>
            </a:extLst>
          </p:cNvPr>
          <p:cNvSpPr txBox="1"/>
          <p:nvPr/>
        </p:nvSpPr>
        <p:spPr>
          <a:xfrm>
            <a:off x="6980147" y="2109987"/>
            <a:ext cx="1322798" cy="954107"/>
          </a:xfrm>
          <a:prstGeom prst="rect">
            <a:avLst/>
          </a:prstGeom>
          <a:noFill/>
        </p:spPr>
        <p:txBody>
          <a:bodyPr wrap="none" rtlCol="0">
            <a:spAutoFit/>
          </a:bodyPr>
          <a:lstStyle/>
          <a:p>
            <a:pPr algn="ctr"/>
            <a:r>
              <a:rPr lang="nl-BE" sz="2800" b="1" dirty="0">
                <a:solidFill>
                  <a:schemeClr val="bg1"/>
                </a:solidFill>
              </a:rPr>
              <a:t>Sort</a:t>
            </a:r>
          </a:p>
          <a:p>
            <a:pPr algn="ctr"/>
            <a:r>
              <a:rPr lang="nl-BE" sz="2800" b="1" dirty="0">
                <a:solidFill>
                  <a:schemeClr val="bg1"/>
                </a:solidFill>
              </a:rPr>
              <a:t>module</a:t>
            </a:r>
          </a:p>
        </p:txBody>
      </p:sp>
    </p:spTree>
    <p:extLst>
      <p:ext uri="{BB962C8B-B14F-4D97-AF65-F5344CB8AC3E}">
        <p14:creationId xmlns:p14="http://schemas.microsoft.com/office/powerpoint/2010/main" val="155311492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D464EC-43EE-471E-B0E3-08622B8F5410}"/>
              </a:ext>
            </a:extLst>
          </p:cNvPr>
          <p:cNvSpPr>
            <a:spLocks noGrp="1"/>
          </p:cNvSpPr>
          <p:nvPr>
            <p:ph type="title"/>
          </p:nvPr>
        </p:nvSpPr>
        <p:spPr/>
        <p:txBody>
          <a:bodyPr/>
          <a:lstStyle/>
          <a:p>
            <a:r>
              <a:rPr lang="nl-BE" dirty="0"/>
              <a:t>Modular programming</a:t>
            </a:r>
            <a:endParaRPr lang="en-BE" dirty="0"/>
          </a:p>
        </p:txBody>
      </p:sp>
      <p:pic>
        <p:nvPicPr>
          <p:cNvPr id="4" name="Picture 2" descr="http://flipped.coventry.ac.uk/wp-content/uploads/2016/12/lego-brick-red.png">
            <a:extLst>
              <a:ext uri="{FF2B5EF4-FFF2-40B4-BE49-F238E27FC236}">
                <a16:creationId xmlns:a16="http://schemas.microsoft.com/office/drawing/2014/main" id="{0B52A0AE-81B7-49F4-BC45-B52FD62A88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15334" y="2866868"/>
            <a:ext cx="4686300" cy="193357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http://flipped.coventry.ac.uk/wp-content/uploads/2016/12/lego-brick-red.png">
            <a:extLst>
              <a:ext uri="{FF2B5EF4-FFF2-40B4-BE49-F238E27FC236}">
                <a16:creationId xmlns:a16="http://schemas.microsoft.com/office/drawing/2014/main" id="{12153336-9157-40E6-A671-1513AEEF71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5976" y="2866861"/>
            <a:ext cx="4686300" cy="193357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http://flipped.coventry.ac.uk/wp-content/uploads/2016/12/lego-brick-blue.png">
            <a:extLst>
              <a:ext uri="{FF2B5EF4-FFF2-40B4-BE49-F238E27FC236}">
                <a16:creationId xmlns:a16="http://schemas.microsoft.com/office/drawing/2014/main" id="{ABB969CC-60DA-4DBC-BAD6-35888ADA96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2052" y="872060"/>
            <a:ext cx="4686300" cy="193357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http://flipped.coventry.ac.uk/wp-content/uploads/2016/12/lego-brick-green.png">
            <a:extLst>
              <a:ext uri="{FF2B5EF4-FFF2-40B4-BE49-F238E27FC236}">
                <a16:creationId xmlns:a16="http://schemas.microsoft.com/office/drawing/2014/main" id="{D0E9AEAA-7C7B-4420-A38E-BE1699E831F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82844" y="872060"/>
            <a:ext cx="2409825" cy="193357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73F42C6D-2645-4F65-8848-DC24C001C4A7}"/>
              </a:ext>
            </a:extLst>
          </p:cNvPr>
          <p:cNvSpPr txBox="1"/>
          <p:nvPr/>
        </p:nvSpPr>
        <p:spPr>
          <a:xfrm>
            <a:off x="4115334" y="3772572"/>
            <a:ext cx="2133469" cy="523220"/>
          </a:xfrm>
          <a:prstGeom prst="rect">
            <a:avLst/>
          </a:prstGeom>
          <a:noFill/>
        </p:spPr>
        <p:txBody>
          <a:bodyPr wrap="none" rtlCol="0">
            <a:spAutoFit/>
          </a:bodyPr>
          <a:lstStyle/>
          <a:p>
            <a:r>
              <a:rPr lang="nl-BE" sz="2800" b="1" dirty="0">
                <a:solidFill>
                  <a:schemeClr val="bg1"/>
                </a:solidFill>
              </a:rPr>
              <a:t>Data-module</a:t>
            </a:r>
          </a:p>
        </p:txBody>
      </p:sp>
      <p:sp>
        <p:nvSpPr>
          <p:cNvPr id="9" name="TextBox 8">
            <a:extLst>
              <a:ext uri="{FF2B5EF4-FFF2-40B4-BE49-F238E27FC236}">
                <a16:creationId xmlns:a16="http://schemas.microsoft.com/office/drawing/2014/main" id="{D58C97BE-42FE-4CD9-95FF-A818E34677F1}"/>
              </a:ext>
            </a:extLst>
          </p:cNvPr>
          <p:cNvSpPr txBox="1"/>
          <p:nvPr/>
        </p:nvSpPr>
        <p:spPr>
          <a:xfrm>
            <a:off x="2819974" y="1729991"/>
            <a:ext cx="2840842" cy="523220"/>
          </a:xfrm>
          <a:prstGeom prst="rect">
            <a:avLst/>
          </a:prstGeom>
          <a:noFill/>
        </p:spPr>
        <p:txBody>
          <a:bodyPr wrap="none" rtlCol="0">
            <a:spAutoFit/>
          </a:bodyPr>
          <a:lstStyle/>
          <a:p>
            <a:r>
              <a:rPr lang="nl-BE" sz="2800" b="1" dirty="0">
                <a:solidFill>
                  <a:schemeClr val="bg1"/>
                </a:solidFill>
              </a:rPr>
              <a:t>Crunch-module</a:t>
            </a:r>
          </a:p>
        </p:txBody>
      </p:sp>
      <p:sp>
        <p:nvSpPr>
          <p:cNvPr id="10" name="TextBox 9">
            <a:extLst>
              <a:ext uri="{FF2B5EF4-FFF2-40B4-BE49-F238E27FC236}">
                <a16:creationId xmlns:a16="http://schemas.microsoft.com/office/drawing/2014/main" id="{6ED94F9A-0BBD-459F-B92A-EDB1310918E4}"/>
              </a:ext>
            </a:extLst>
          </p:cNvPr>
          <p:cNvSpPr txBox="1"/>
          <p:nvPr/>
        </p:nvSpPr>
        <p:spPr>
          <a:xfrm>
            <a:off x="6980147" y="1514547"/>
            <a:ext cx="1322798" cy="954107"/>
          </a:xfrm>
          <a:prstGeom prst="rect">
            <a:avLst/>
          </a:prstGeom>
          <a:noFill/>
        </p:spPr>
        <p:txBody>
          <a:bodyPr wrap="none" rtlCol="0">
            <a:spAutoFit/>
          </a:bodyPr>
          <a:lstStyle/>
          <a:p>
            <a:pPr algn="ctr"/>
            <a:r>
              <a:rPr lang="nl-BE" sz="2800" b="1" dirty="0">
                <a:solidFill>
                  <a:schemeClr val="bg1"/>
                </a:solidFill>
              </a:rPr>
              <a:t>Sort</a:t>
            </a:r>
          </a:p>
          <a:p>
            <a:pPr algn="ctr"/>
            <a:r>
              <a:rPr lang="nl-BE" sz="2800" b="1" dirty="0">
                <a:solidFill>
                  <a:schemeClr val="bg1"/>
                </a:solidFill>
              </a:rPr>
              <a:t>module</a:t>
            </a:r>
          </a:p>
        </p:txBody>
      </p:sp>
    </p:spTree>
    <p:extLst>
      <p:ext uri="{BB962C8B-B14F-4D97-AF65-F5344CB8AC3E}">
        <p14:creationId xmlns:p14="http://schemas.microsoft.com/office/powerpoint/2010/main" val="13291507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D464EC-43EE-471E-B0E3-08622B8F5410}"/>
              </a:ext>
            </a:extLst>
          </p:cNvPr>
          <p:cNvSpPr>
            <a:spLocks noGrp="1"/>
          </p:cNvSpPr>
          <p:nvPr>
            <p:ph type="title"/>
          </p:nvPr>
        </p:nvSpPr>
        <p:spPr/>
        <p:txBody>
          <a:bodyPr/>
          <a:lstStyle/>
          <a:p>
            <a:r>
              <a:rPr lang="nl-BE" dirty="0"/>
              <a:t>Modular programming</a:t>
            </a:r>
            <a:endParaRPr lang="en-BE" dirty="0"/>
          </a:p>
        </p:txBody>
      </p:sp>
      <p:pic>
        <p:nvPicPr>
          <p:cNvPr id="4" name="Picture 2" descr="http://flipped.coventry.ac.uk/wp-content/uploads/2016/12/lego-brick-red.png">
            <a:extLst>
              <a:ext uri="{FF2B5EF4-FFF2-40B4-BE49-F238E27FC236}">
                <a16:creationId xmlns:a16="http://schemas.microsoft.com/office/drawing/2014/main" id="{0B52A0AE-81B7-49F4-BC45-B52FD62A88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15334" y="2866868"/>
            <a:ext cx="4686300" cy="193357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http://flipped.coventry.ac.uk/wp-content/uploads/2016/12/lego-brick-red.png">
            <a:extLst>
              <a:ext uri="{FF2B5EF4-FFF2-40B4-BE49-F238E27FC236}">
                <a16:creationId xmlns:a16="http://schemas.microsoft.com/office/drawing/2014/main" id="{12153336-9157-40E6-A671-1513AEEF71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5976" y="2866861"/>
            <a:ext cx="4686300" cy="193357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http://flipped.coventry.ac.uk/wp-content/uploads/2016/12/lego-brick-blue.png">
            <a:extLst>
              <a:ext uri="{FF2B5EF4-FFF2-40B4-BE49-F238E27FC236}">
                <a16:creationId xmlns:a16="http://schemas.microsoft.com/office/drawing/2014/main" id="{ABB969CC-60DA-4DBC-BAD6-35888ADA96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2052" y="1467500"/>
            <a:ext cx="4686300" cy="193357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http://flipped.coventry.ac.uk/wp-content/uploads/2016/12/lego-brick-green.png">
            <a:extLst>
              <a:ext uri="{FF2B5EF4-FFF2-40B4-BE49-F238E27FC236}">
                <a16:creationId xmlns:a16="http://schemas.microsoft.com/office/drawing/2014/main" id="{D0E9AEAA-7C7B-4420-A38E-BE1699E831F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82844" y="1467500"/>
            <a:ext cx="2409825" cy="193357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73F42C6D-2645-4F65-8848-DC24C001C4A7}"/>
              </a:ext>
            </a:extLst>
          </p:cNvPr>
          <p:cNvSpPr txBox="1"/>
          <p:nvPr/>
        </p:nvSpPr>
        <p:spPr>
          <a:xfrm>
            <a:off x="4115334" y="3772572"/>
            <a:ext cx="2133469" cy="523220"/>
          </a:xfrm>
          <a:prstGeom prst="rect">
            <a:avLst/>
          </a:prstGeom>
          <a:noFill/>
        </p:spPr>
        <p:txBody>
          <a:bodyPr wrap="none" rtlCol="0">
            <a:spAutoFit/>
          </a:bodyPr>
          <a:lstStyle/>
          <a:p>
            <a:r>
              <a:rPr lang="nl-BE" sz="2800" b="1" dirty="0">
                <a:solidFill>
                  <a:schemeClr val="bg1"/>
                </a:solidFill>
              </a:rPr>
              <a:t>Data-module</a:t>
            </a:r>
          </a:p>
        </p:txBody>
      </p:sp>
      <p:sp>
        <p:nvSpPr>
          <p:cNvPr id="9" name="TextBox 8">
            <a:extLst>
              <a:ext uri="{FF2B5EF4-FFF2-40B4-BE49-F238E27FC236}">
                <a16:creationId xmlns:a16="http://schemas.microsoft.com/office/drawing/2014/main" id="{D58C97BE-42FE-4CD9-95FF-A818E34677F1}"/>
              </a:ext>
            </a:extLst>
          </p:cNvPr>
          <p:cNvSpPr txBox="1"/>
          <p:nvPr/>
        </p:nvSpPr>
        <p:spPr>
          <a:xfrm>
            <a:off x="2819974" y="2325431"/>
            <a:ext cx="2840842" cy="523220"/>
          </a:xfrm>
          <a:prstGeom prst="rect">
            <a:avLst/>
          </a:prstGeom>
          <a:noFill/>
        </p:spPr>
        <p:txBody>
          <a:bodyPr wrap="none" rtlCol="0">
            <a:spAutoFit/>
          </a:bodyPr>
          <a:lstStyle/>
          <a:p>
            <a:r>
              <a:rPr lang="nl-BE" sz="2800" b="1" dirty="0">
                <a:solidFill>
                  <a:schemeClr val="bg1"/>
                </a:solidFill>
              </a:rPr>
              <a:t>Crunch-module</a:t>
            </a:r>
          </a:p>
        </p:txBody>
      </p:sp>
      <p:sp>
        <p:nvSpPr>
          <p:cNvPr id="10" name="TextBox 9">
            <a:extLst>
              <a:ext uri="{FF2B5EF4-FFF2-40B4-BE49-F238E27FC236}">
                <a16:creationId xmlns:a16="http://schemas.microsoft.com/office/drawing/2014/main" id="{6ED94F9A-0BBD-459F-B92A-EDB1310918E4}"/>
              </a:ext>
            </a:extLst>
          </p:cNvPr>
          <p:cNvSpPr txBox="1"/>
          <p:nvPr/>
        </p:nvSpPr>
        <p:spPr>
          <a:xfrm>
            <a:off x="6980147" y="2109987"/>
            <a:ext cx="1322798" cy="954107"/>
          </a:xfrm>
          <a:prstGeom prst="rect">
            <a:avLst/>
          </a:prstGeom>
          <a:noFill/>
        </p:spPr>
        <p:txBody>
          <a:bodyPr wrap="none" rtlCol="0">
            <a:spAutoFit/>
          </a:bodyPr>
          <a:lstStyle/>
          <a:p>
            <a:pPr algn="ctr"/>
            <a:r>
              <a:rPr lang="nl-BE" sz="2800" b="1" dirty="0">
                <a:solidFill>
                  <a:schemeClr val="bg1"/>
                </a:solidFill>
              </a:rPr>
              <a:t>Sort</a:t>
            </a:r>
          </a:p>
          <a:p>
            <a:pPr algn="ctr"/>
            <a:r>
              <a:rPr lang="nl-BE" sz="2800" b="1" dirty="0">
                <a:solidFill>
                  <a:schemeClr val="bg1"/>
                </a:solidFill>
              </a:rPr>
              <a:t>module</a:t>
            </a:r>
          </a:p>
        </p:txBody>
      </p:sp>
    </p:spTree>
    <p:extLst>
      <p:ext uri="{BB962C8B-B14F-4D97-AF65-F5344CB8AC3E}">
        <p14:creationId xmlns:p14="http://schemas.microsoft.com/office/powerpoint/2010/main" val="343217877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E63A2CD-5B85-439F-9A41-4A097F1AD152}"/>
              </a:ext>
            </a:extLst>
          </p:cNvPr>
          <p:cNvSpPr/>
          <p:nvPr/>
        </p:nvSpPr>
        <p:spPr>
          <a:xfrm>
            <a:off x="749296" y="892221"/>
            <a:ext cx="3324897" cy="914400"/>
          </a:xfrm>
          <a:prstGeom prst="rect">
            <a:avLst/>
          </a:prstGeom>
          <a:solidFill>
            <a:srgbClr val="ED7D31"/>
          </a:solidFill>
          <a:ln w="12700" cap="flat" cmpd="sng" algn="ctr">
            <a:solidFill>
              <a:srgbClr val="ED7D31">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BE" sz="2200" b="1" i="0" u="none" strike="noStrike" kern="0" cap="none" spc="0" normalizeH="0" baseline="0" noProof="0" dirty="0">
                <a:ln>
                  <a:noFill/>
                </a:ln>
                <a:solidFill>
                  <a:prstClr val="white"/>
                </a:solidFill>
                <a:effectLst/>
                <a:uLnTx/>
                <a:uFillTx/>
                <a:latin typeface="Calibri" panose="020F0502020204030204"/>
                <a:ea typeface="+mn-ea"/>
                <a:cs typeface="+mn-cs"/>
              </a:rPr>
              <a:t>Small</a:t>
            </a:r>
            <a:r>
              <a:rPr kumimoji="0" lang="nl-BE" sz="2200" b="0" i="0" u="none" strike="noStrike" kern="0" cap="none" spc="0" normalizeH="0" baseline="0" noProof="0" dirty="0">
                <a:ln>
                  <a:noFill/>
                </a:ln>
                <a:solidFill>
                  <a:prstClr val="white"/>
                </a:solidFill>
                <a:effectLst/>
                <a:uLnTx/>
                <a:uFillTx/>
                <a:latin typeface="Calibri" panose="020F0502020204030204"/>
                <a:ea typeface="+mn-ea"/>
                <a:cs typeface="+mn-cs"/>
              </a:rPr>
              <a:t> unit of </a:t>
            </a:r>
            <a:r>
              <a:rPr kumimoji="0" lang="nl-BE" sz="2200" b="1" i="0" u="none" strike="noStrike" kern="0" cap="none" spc="0" normalizeH="0" baseline="0" noProof="0" dirty="0">
                <a:ln>
                  <a:noFill/>
                </a:ln>
                <a:solidFill>
                  <a:prstClr val="white"/>
                </a:solidFill>
                <a:effectLst/>
                <a:uLnTx/>
                <a:uFillTx/>
                <a:latin typeface="Calibri" panose="020F0502020204030204"/>
                <a:ea typeface="+mn-ea"/>
                <a:cs typeface="+mn-cs"/>
              </a:rPr>
              <a:t>independent</a:t>
            </a:r>
            <a:r>
              <a:rPr kumimoji="0" lang="nl-BE" sz="2200" b="0" i="0" u="none" strike="noStrike" kern="0" cap="none" spc="0" normalizeH="0" baseline="0" noProof="0" dirty="0">
                <a:ln>
                  <a:noFill/>
                </a:ln>
                <a:solidFill>
                  <a:prstClr val="white"/>
                </a:solidFill>
                <a:effectLst/>
                <a:uLnTx/>
                <a:uFillTx/>
                <a:latin typeface="Calibri" panose="020F0502020204030204"/>
                <a:ea typeface="+mn-ea"/>
                <a:cs typeface="+mn-cs"/>
              </a:rPr>
              <a:t>, </a:t>
            </a:r>
            <a:r>
              <a:rPr kumimoji="0" lang="nl-BE" sz="2200" b="1" i="0" u="none" strike="noStrike" kern="0" cap="none" spc="0" normalizeH="0" baseline="0" noProof="0" dirty="0">
                <a:ln>
                  <a:noFill/>
                </a:ln>
                <a:solidFill>
                  <a:prstClr val="white"/>
                </a:solidFill>
                <a:effectLst/>
                <a:uLnTx/>
                <a:uFillTx/>
                <a:latin typeface="Calibri" panose="020F0502020204030204"/>
                <a:ea typeface="+mn-ea"/>
                <a:cs typeface="+mn-cs"/>
              </a:rPr>
              <a:t>reusable</a:t>
            </a:r>
            <a:r>
              <a:rPr kumimoji="0" lang="nl-BE" sz="2200" b="0" i="0" u="none" strike="noStrike" kern="0" cap="none" spc="0" normalizeH="0" baseline="0" noProof="0" dirty="0">
                <a:ln>
                  <a:noFill/>
                </a:ln>
                <a:solidFill>
                  <a:prstClr val="white"/>
                </a:solidFill>
                <a:effectLst/>
                <a:uLnTx/>
                <a:uFillTx/>
                <a:latin typeface="Calibri" panose="020F0502020204030204"/>
                <a:ea typeface="+mn-ea"/>
                <a:cs typeface="+mn-cs"/>
              </a:rPr>
              <a:t> code</a:t>
            </a:r>
          </a:p>
        </p:txBody>
      </p:sp>
    </p:spTree>
    <p:extLst>
      <p:ext uri="{BB962C8B-B14F-4D97-AF65-F5344CB8AC3E}">
        <p14:creationId xmlns:p14="http://schemas.microsoft.com/office/powerpoint/2010/main" val="236030901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E63A2CD-5B85-439F-9A41-4A097F1AD152}"/>
              </a:ext>
            </a:extLst>
          </p:cNvPr>
          <p:cNvSpPr/>
          <p:nvPr/>
        </p:nvSpPr>
        <p:spPr>
          <a:xfrm>
            <a:off x="749296" y="892221"/>
            <a:ext cx="3324897" cy="914400"/>
          </a:xfrm>
          <a:prstGeom prst="rect">
            <a:avLst/>
          </a:prstGeom>
          <a:solidFill>
            <a:srgbClr val="ED7D31"/>
          </a:solidFill>
          <a:ln w="12700" cap="flat" cmpd="sng" algn="ctr">
            <a:solidFill>
              <a:srgbClr val="ED7D31">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BE" sz="2200" b="1" i="0" u="none" strike="noStrike" kern="0" cap="none" spc="0" normalizeH="0" baseline="0" noProof="0" dirty="0">
                <a:ln>
                  <a:noFill/>
                </a:ln>
                <a:solidFill>
                  <a:prstClr val="white"/>
                </a:solidFill>
                <a:effectLst/>
                <a:uLnTx/>
                <a:uFillTx/>
                <a:latin typeface="Calibri" panose="020F0502020204030204"/>
                <a:ea typeface="+mn-ea"/>
                <a:cs typeface="+mn-cs"/>
              </a:rPr>
              <a:t>Small</a:t>
            </a:r>
            <a:r>
              <a:rPr kumimoji="0" lang="nl-BE" sz="2200" b="0" i="0" u="none" strike="noStrike" kern="0" cap="none" spc="0" normalizeH="0" baseline="0" noProof="0" dirty="0">
                <a:ln>
                  <a:noFill/>
                </a:ln>
                <a:solidFill>
                  <a:prstClr val="white"/>
                </a:solidFill>
                <a:effectLst/>
                <a:uLnTx/>
                <a:uFillTx/>
                <a:latin typeface="Calibri" panose="020F0502020204030204"/>
                <a:ea typeface="+mn-ea"/>
                <a:cs typeface="+mn-cs"/>
              </a:rPr>
              <a:t> unit of </a:t>
            </a:r>
            <a:r>
              <a:rPr kumimoji="0" lang="nl-BE" sz="2200" b="1" i="0" u="none" strike="noStrike" kern="0" cap="none" spc="0" normalizeH="0" baseline="0" noProof="0" dirty="0">
                <a:ln>
                  <a:noFill/>
                </a:ln>
                <a:solidFill>
                  <a:prstClr val="white"/>
                </a:solidFill>
                <a:effectLst/>
                <a:uLnTx/>
                <a:uFillTx/>
                <a:latin typeface="Calibri" panose="020F0502020204030204"/>
                <a:ea typeface="+mn-ea"/>
                <a:cs typeface="+mn-cs"/>
              </a:rPr>
              <a:t>independent</a:t>
            </a:r>
            <a:r>
              <a:rPr kumimoji="0" lang="nl-BE" sz="2200" b="0" i="0" u="none" strike="noStrike" kern="0" cap="none" spc="0" normalizeH="0" baseline="0" noProof="0" dirty="0">
                <a:ln>
                  <a:noFill/>
                </a:ln>
                <a:solidFill>
                  <a:prstClr val="white"/>
                </a:solidFill>
                <a:effectLst/>
                <a:uLnTx/>
                <a:uFillTx/>
                <a:latin typeface="Calibri" panose="020F0502020204030204"/>
                <a:ea typeface="+mn-ea"/>
                <a:cs typeface="+mn-cs"/>
              </a:rPr>
              <a:t>, </a:t>
            </a:r>
            <a:r>
              <a:rPr kumimoji="0" lang="nl-BE" sz="2200" b="1" i="0" u="none" strike="noStrike" kern="0" cap="none" spc="0" normalizeH="0" baseline="0" noProof="0" dirty="0">
                <a:ln>
                  <a:noFill/>
                </a:ln>
                <a:solidFill>
                  <a:prstClr val="white"/>
                </a:solidFill>
                <a:effectLst/>
                <a:uLnTx/>
                <a:uFillTx/>
                <a:latin typeface="Calibri" panose="020F0502020204030204"/>
                <a:ea typeface="+mn-ea"/>
                <a:cs typeface="+mn-cs"/>
              </a:rPr>
              <a:t>reusable</a:t>
            </a:r>
            <a:r>
              <a:rPr kumimoji="0" lang="nl-BE" sz="2200" b="0" i="0" u="none" strike="noStrike" kern="0" cap="none" spc="0" normalizeH="0" baseline="0" noProof="0" dirty="0">
                <a:ln>
                  <a:noFill/>
                </a:ln>
                <a:solidFill>
                  <a:prstClr val="white"/>
                </a:solidFill>
                <a:effectLst/>
                <a:uLnTx/>
                <a:uFillTx/>
                <a:latin typeface="Calibri" panose="020F0502020204030204"/>
                <a:ea typeface="+mn-ea"/>
                <a:cs typeface="+mn-cs"/>
              </a:rPr>
              <a:t> code</a:t>
            </a:r>
          </a:p>
        </p:txBody>
      </p:sp>
      <p:sp>
        <p:nvSpPr>
          <p:cNvPr id="19" name="Rectangle 18">
            <a:extLst>
              <a:ext uri="{FF2B5EF4-FFF2-40B4-BE49-F238E27FC236}">
                <a16:creationId xmlns:a16="http://schemas.microsoft.com/office/drawing/2014/main" id="{17B545E8-BB86-40EA-98C9-D48FA4150B3A}"/>
              </a:ext>
            </a:extLst>
          </p:cNvPr>
          <p:cNvSpPr/>
          <p:nvPr/>
        </p:nvSpPr>
        <p:spPr>
          <a:xfrm>
            <a:off x="88184" y="293352"/>
            <a:ext cx="10512270" cy="5177307"/>
          </a:xfrm>
          <a:prstGeom prst="rect">
            <a:avLst/>
          </a:prstGeom>
          <a:noFill/>
          <a:ln w="12700" cap="flat" cmpd="sng" algn="ctr">
            <a:solidFill>
              <a:srgbClr val="ED7D3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B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0" name="TextBox 19">
            <a:extLst>
              <a:ext uri="{FF2B5EF4-FFF2-40B4-BE49-F238E27FC236}">
                <a16:creationId xmlns:a16="http://schemas.microsoft.com/office/drawing/2014/main" id="{2849EAAA-6F2B-491F-A75A-2EFD05828D1B}"/>
              </a:ext>
            </a:extLst>
          </p:cNvPr>
          <p:cNvSpPr txBox="1"/>
          <p:nvPr/>
        </p:nvSpPr>
        <p:spPr>
          <a:xfrm>
            <a:off x="88184" y="284584"/>
            <a:ext cx="2629616" cy="400110"/>
          </a:xfrm>
          <a:prstGeom prst="rect">
            <a:avLst/>
          </a:prstGeom>
          <a:solidFill>
            <a:srgbClr val="ED7D31"/>
          </a:solid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nl-BE" sz="2000" b="0" i="0" u="none" strike="noStrike" kern="0" cap="none" spc="0" normalizeH="0" baseline="0" noProof="0" dirty="0">
                <a:ln>
                  <a:noFill/>
                </a:ln>
                <a:solidFill>
                  <a:prstClr val="white"/>
                </a:solidFill>
                <a:effectLst/>
                <a:uLnTx/>
                <a:uFillTx/>
                <a:latin typeface="Calibri" panose="020F0502020204030204"/>
              </a:rPr>
              <a:t>YOUR APPLICATION</a:t>
            </a:r>
          </a:p>
        </p:txBody>
      </p:sp>
    </p:spTree>
    <p:extLst>
      <p:ext uri="{BB962C8B-B14F-4D97-AF65-F5344CB8AC3E}">
        <p14:creationId xmlns:p14="http://schemas.microsoft.com/office/powerpoint/2010/main" val="37739956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E63A2CD-5B85-439F-9A41-4A097F1AD152}"/>
              </a:ext>
            </a:extLst>
          </p:cNvPr>
          <p:cNvSpPr/>
          <p:nvPr/>
        </p:nvSpPr>
        <p:spPr>
          <a:xfrm>
            <a:off x="749296" y="892221"/>
            <a:ext cx="3324897" cy="914400"/>
          </a:xfrm>
          <a:prstGeom prst="rect">
            <a:avLst/>
          </a:prstGeom>
          <a:solidFill>
            <a:srgbClr val="ED7D31"/>
          </a:solidFill>
          <a:ln w="12700" cap="flat" cmpd="sng" algn="ctr">
            <a:solidFill>
              <a:srgbClr val="ED7D31">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BE" sz="2200" b="1" i="0" u="none" strike="noStrike" kern="0" cap="none" spc="0" normalizeH="0" baseline="0" noProof="0" dirty="0">
                <a:ln>
                  <a:noFill/>
                </a:ln>
                <a:solidFill>
                  <a:prstClr val="white"/>
                </a:solidFill>
                <a:effectLst/>
                <a:uLnTx/>
                <a:uFillTx/>
                <a:latin typeface="Calibri" panose="020F0502020204030204"/>
                <a:ea typeface="+mn-ea"/>
                <a:cs typeface="+mn-cs"/>
              </a:rPr>
              <a:t>Small</a:t>
            </a:r>
            <a:r>
              <a:rPr kumimoji="0" lang="nl-BE" sz="2200" b="0" i="0" u="none" strike="noStrike" kern="0" cap="none" spc="0" normalizeH="0" baseline="0" noProof="0" dirty="0">
                <a:ln>
                  <a:noFill/>
                </a:ln>
                <a:solidFill>
                  <a:prstClr val="white"/>
                </a:solidFill>
                <a:effectLst/>
                <a:uLnTx/>
                <a:uFillTx/>
                <a:latin typeface="Calibri" panose="020F0502020204030204"/>
                <a:ea typeface="+mn-ea"/>
                <a:cs typeface="+mn-cs"/>
              </a:rPr>
              <a:t> unit of </a:t>
            </a:r>
            <a:r>
              <a:rPr kumimoji="0" lang="nl-BE" sz="2200" b="1" i="0" u="none" strike="noStrike" kern="0" cap="none" spc="0" normalizeH="0" baseline="0" noProof="0" dirty="0">
                <a:ln>
                  <a:noFill/>
                </a:ln>
                <a:solidFill>
                  <a:prstClr val="white"/>
                </a:solidFill>
                <a:effectLst/>
                <a:uLnTx/>
                <a:uFillTx/>
                <a:latin typeface="Calibri" panose="020F0502020204030204"/>
                <a:ea typeface="+mn-ea"/>
                <a:cs typeface="+mn-cs"/>
              </a:rPr>
              <a:t>independent</a:t>
            </a:r>
            <a:r>
              <a:rPr kumimoji="0" lang="nl-BE" sz="2200" b="0" i="0" u="none" strike="noStrike" kern="0" cap="none" spc="0" normalizeH="0" baseline="0" noProof="0" dirty="0">
                <a:ln>
                  <a:noFill/>
                </a:ln>
                <a:solidFill>
                  <a:prstClr val="white"/>
                </a:solidFill>
                <a:effectLst/>
                <a:uLnTx/>
                <a:uFillTx/>
                <a:latin typeface="Calibri" panose="020F0502020204030204"/>
                <a:ea typeface="+mn-ea"/>
                <a:cs typeface="+mn-cs"/>
              </a:rPr>
              <a:t>, </a:t>
            </a:r>
            <a:r>
              <a:rPr kumimoji="0" lang="nl-BE" sz="2200" b="1" i="0" u="none" strike="noStrike" kern="0" cap="none" spc="0" normalizeH="0" baseline="0" noProof="0" dirty="0">
                <a:ln>
                  <a:noFill/>
                </a:ln>
                <a:solidFill>
                  <a:prstClr val="white"/>
                </a:solidFill>
                <a:effectLst/>
                <a:uLnTx/>
                <a:uFillTx/>
                <a:latin typeface="Calibri" panose="020F0502020204030204"/>
                <a:ea typeface="+mn-ea"/>
                <a:cs typeface="+mn-cs"/>
              </a:rPr>
              <a:t>reusable</a:t>
            </a:r>
            <a:r>
              <a:rPr kumimoji="0" lang="nl-BE" sz="2200" b="0" i="0" u="none" strike="noStrike" kern="0" cap="none" spc="0" normalizeH="0" baseline="0" noProof="0" dirty="0">
                <a:ln>
                  <a:noFill/>
                </a:ln>
                <a:solidFill>
                  <a:prstClr val="white"/>
                </a:solidFill>
                <a:effectLst/>
                <a:uLnTx/>
                <a:uFillTx/>
                <a:latin typeface="Calibri" panose="020F0502020204030204"/>
                <a:ea typeface="+mn-ea"/>
                <a:cs typeface="+mn-cs"/>
              </a:rPr>
              <a:t> code</a:t>
            </a:r>
          </a:p>
        </p:txBody>
      </p:sp>
      <p:sp>
        <p:nvSpPr>
          <p:cNvPr id="8" name="Rectangle 7">
            <a:extLst>
              <a:ext uri="{FF2B5EF4-FFF2-40B4-BE49-F238E27FC236}">
                <a16:creationId xmlns:a16="http://schemas.microsoft.com/office/drawing/2014/main" id="{D2C6E143-02EF-4661-880B-916970CE9EB5}"/>
              </a:ext>
            </a:extLst>
          </p:cNvPr>
          <p:cNvSpPr/>
          <p:nvPr/>
        </p:nvSpPr>
        <p:spPr>
          <a:xfrm>
            <a:off x="4561445" y="892221"/>
            <a:ext cx="1418823" cy="914400"/>
          </a:xfrm>
          <a:prstGeom prst="rect">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BE" sz="1600" b="1" i="0" u="none" strike="noStrike" kern="0" cap="none" spc="0" normalizeH="0" baseline="0" noProof="0" dirty="0">
                <a:ln>
                  <a:noFill/>
                </a:ln>
                <a:solidFill>
                  <a:prstClr val="white"/>
                </a:solidFill>
                <a:effectLst/>
                <a:uLnTx/>
                <a:uFillTx/>
                <a:latin typeface="Calibri" panose="020F0502020204030204"/>
                <a:ea typeface="+mn-ea"/>
                <a:cs typeface="+mn-cs"/>
              </a:rPr>
              <a:t>Small</a:t>
            </a:r>
            <a:r>
              <a:rPr kumimoji="0" lang="nl-BE" sz="1600" b="0" i="0" u="none" strike="noStrike" kern="0" cap="none" spc="0" normalizeH="0" baseline="0" noProof="0" dirty="0">
                <a:ln>
                  <a:noFill/>
                </a:ln>
                <a:solidFill>
                  <a:prstClr val="white"/>
                </a:solidFill>
                <a:effectLst/>
                <a:uLnTx/>
                <a:uFillTx/>
                <a:latin typeface="Calibri" panose="020F0502020204030204"/>
                <a:ea typeface="+mn-ea"/>
                <a:cs typeface="+mn-cs"/>
              </a:rPr>
              <a:t> unit of </a:t>
            </a:r>
            <a:r>
              <a:rPr kumimoji="0" lang="nl-BE" sz="1600" b="1" i="0" u="none" strike="noStrike" kern="0" cap="none" spc="0" normalizeH="0" baseline="0" noProof="0" dirty="0">
                <a:ln>
                  <a:noFill/>
                </a:ln>
                <a:solidFill>
                  <a:prstClr val="white"/>
                </a:solidFill>
                <a:effectLst/>
                <a:uLnTx/>
                <a:uFillTx/>
                <a:latin typeface="Calibri" panose="020F0502020204030204"/>
                <a:ea typeface="+mn-ea"/>
                <a:cs typeface="+mn-cs"/>
              </a:rPr>
              <a:t>independent</a:t>
            </a:r>
            <a:r>
              <a:rPr kumimoji="0" lang="nl-BE" sz="1600" b="0" i="0" u="none" strike="noStrike" kern="0" cap="none" spc="0" normalizeH="0" baseline="0" noProof="0" dirty="0">
                <a:ln>
                  <a:noFill/>
                </a:ln>
                <a:solidFill>
                  <a:prstClr val="white"/>
                </a:solidFill>
                <a:effectLst/>
                <a:uLnTx/>
                <a:uFillTx/>
                <a:latin typeface="Calibri" panose="020F0502020204030204"/>
                <a:ea typeface="+mn-ea"/>
                <a:cs typeface="+mn-cs"/>
              </a:rPr>
              <a:t>, </a:t>
            </a:r>
            <a:r>
              <a:rPr kumimoji="0" lang="nl-BE" sz="1600" b="1" i="0" u="none" strike="noStrike" kern="0" cap="none" spc="0" normalizeH="0" baseline="0" noProof="0" dirty="0">
                <a:ln>
                  <a:noFill/>
                </a:ln>
                <a:solidFill>
                  <a:prstClr val="white"/>
                </a:solidFill>
                <a:effectLst/>
                <a:uLnTx/>
                <a:uFillTx/>
                <a:latin typeface="Calibri" panose="020F0502020204030204"/>
                <a:ea typeface="+mn-ea"/>
                <a:cs typeface="+mn-cs"/>
              </a:rPr>
              <a:t>reusable</a:t>
            </a:r>
            <a:r>
              <a:rPr kumimoji="0" lang="nl-BE" sz="1600" b="0" i="0" u="none" strike="noStrike" kern="0" cap="none" spc="0" normalizeH="0" baseline="0" noProof="0" dirty="0">
                <a:ln>
                  <a:noFill/>
                </a:ln>
                <a:solidFill>
                  <a:prstClr val="white"/>
                </a:solidFill>
                <a:effectLst/>
                <a:uLnTx/>
                <a:uFillTx/>
                <a:latin typeface="Calibri" panose="020F0502020204030204"/>
                <a:ea typeface="+mn-ea"/>
                <a:cs typeface="+mn-cs"/>
              </a:rPr>
              <a:t> code</a:t>
            </a:r>
          </a:p>
        </p:txBody>
      </p:sp>
      <p:sp>
        <p:nvSpPr>
          <p:cNvPr id="9" name="Rectangle 8">
            <a:extLst>
              <a:ext uri="{FF2B5EF4-FFF2-40B4-BE49-F238E27FC236}">
                <a16:creationId xmlns:a16="http://schemas.microsoft.com/office/drawing/2014/main" id="{05F15833-A2E6-4C6D-ABD5-25B5FE04A353}"/>
              </a:ext>
            </a:extLst>
          </p:cNvPr>
          <p:cNvSpPr/>
          <p:nvPr/>
        </p:nvSpPr>
        <p:spPr>
          <a:xfrm>
            <a:off x="6467519" y="892221"/>
            <a:ext cx="2017690" cy="914400"/>
          </a:xfrm>
          <a:prstGeom prst="rect">
            <a:avLst/>
          </a:prstGeom>
          <a:solidFill>
            <a:srgbClr val="ED7D31"/>
          </a:solidFill>
          <a:ln w="12700" cap="flat" cmpd="sng" algn="ctr">
            <a:solidFill>
              <a:srgbClr val="ED7D31">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BE" sz="2000" b="1" i="0" u="none" strike="noStrike" kern="0" cap="none" spc="0" normalizeH="0" baseline="0" noProof="0" dirty="0">
                <a:ln>
                  <a:noFill/>
                </a:ln>
                <a:solidFill>
                  <a:prstClr val="white"/>
                </a:solidFill>
                <a:effectLst/>
                <a:uLnTx/>
                <a:uFillTx/>
                <a:latin typeface="Calibri" panose="020F0502020204030204"/>
                <a:ea typeface="+mn-ea"/>
                <a:cs typeface="+mn-cs"/>
              </a:rPr>
              <a:t>Small</a:t>
            </a:r>
            <a:r>
              <a:rPr kumimoji="0" lang="nl-BE" sz="2000" b="0" i="0" u="none" strike="noStrike" kern="0" cap="none" spc="0" normalizeH="0" baseline="0" noProof="0" dirty="0">
                <a:ln>
                  <a:noFill/>
                </a:ln>
                <a:solidFill>
                  <a:prstClr val="white"/>
                </a:solidFill>
                <a:effectLst/>
                <a:uLnTx/>
                <a:uFillTx/>
                <a:latin typeface="Calibri" panose="020F0502020204030204"/>
                <a:ea typeface="+mn-ea"/>
                <a:cs typeface="+mn-cs"/>
              </a:rPr>
              <a:t> unit of </a:t>
            </a:r>
            <a:r>
              <a:rPr kumimoji="0" lang="nl-BE" sz="2000" b="1" i="0" u="none" strike="noStrike" kern="0" cap="none" spc="0" normalizeH="0" baseline="0" noProof="0" dirty="0">
                <a:ln>
                  <a:noFill/>
                </a:ln>
                <a:solidFill>
                  <a:prstClr val="white"/>
                </a:solidFill>
                <a:effectLst/>
                <a:uLnTx/>
                <a:uFillTx/>
                <a:latin typeface="Calibri" panose="020F0502020204030204"/>
                <a:ea typeface="+mn-ea"/>
                <a:cs typeface="+mn-cs"/>
              </a:rPr>
              <a:t>independent</a:t>
            </a:r>
            <a:r>
              <a:rPr kumimoji="0" lang="nl-BE" sz="2000" b="0" i="0" u="none" strike="noStrike" kern="0" cap="none" spc="0" normalizeH="0" baseline="0" noProof="0" dirty="0">
                <a:ln>
                  <a:noFill/>
                </a:ln>
                <a:solidFill>
                  <a:prstClr val="white"/>
                </a:solidFill>
                <a:effectLst/>
                <a:uLnTx/>
                <a:uFillTx/>
                <a:latin typeface="Calibri" panose="020F0502020204030204"/>
                <a:ea typeface="+mn-ea"/>
                <a:cs typeface="+mn-cs"/>
              </a:rPr>
              <a:t>, </a:t>
            </a:r>
            <a:r>
              <a:rPr kumimoji="0" lang="nl-BE" sz="2000" b="1" i="0" u="none" strike="noStrike" kern="0" cap="none" spc="0" normalizeH="0" baseline="0" noProof="0" dirty="0">
                <a:ln>
                  <a:noFill/>
                </a:ln>
                <a:solidFill>
                  <a:prstClr val="white"/>
                </a:solidFill>
                <a:effectLst/>
                <a:uLnTx/>
                <a:uFillTx/>
                <a:latin typeface="Calibri" panose="020F0502020204030204"/>
                <a:ea typeface="+mn-ea"/>
                <a:cs typeface="+mn-cs"/>
              </a:rPr>
              <a:t>reusable</a:t>
            </a:r>
            <a:r>
              <a:rPr kumimoji="0" lang="nl-BE" sz="2000" b="0" i="0" u="none" strike="noStrike" kern="0" cap="none" spc="0" normalizeH="0" baseline="0" noProof="0" dirty="0">
                <a:ln>
                  <a:noFill/>
                </a:ln>
                <a:solidFill>
                  <a:prstClr val="white"/>
                </a:solidFill>
                <a:effectLst/>
                <a:uLnTx/>
                <a:uFillTx/>
                <a:latin typeface="Calibri" panose="020F0502020204030204"/>
                <a:ea typeface="+mn-ea"/>
                <a:cs typeface="+mn-cs"/>
              </a:rPr>
              <a:t> code</a:t>
            </a:r>
          </a:p>
        </p:txBody>
      </p:sp>
      <p:sp>
        <p:nvSpPr>
          <p:cNvPr id="10" name="Rectangle 9">
            <a:extLst>
              <a:ext uri="{FF2B5EF4-FFF2-40B4-BE49-F238E27FC236}">
                <a16:creationId xmlns:a16="http://schemas.microsoft.com/office/drawing/2014/main" id="{B22C30B2-3200-4F83-BC1D-2A5AFE09B2F5}"/>
              </a:ext>
            </a:extLst>
          </p:cNvPr>
          <p:cNvSpPr/>
          <p:nvPr/>
        </p:nvSpPr>
        <p:spPr>
          <a:xfrm>
            <a:off x="8972460" y="892221"/>
            <a:ext cx="1418823" cy="914400"/>
          </a:xfrm>
          <a:prstGeom prst="rect">
            <a:avLst/>
          </a:prstGeom>
          <a:solidFill>
            <a:srgbClr val="70AD47"/>
          </a:solidFill>
          <a:ln w="12700" cap="flat" cmpd="sng" algn="ctr">
            <a:solidFill>
              <a:srgbClr val="70AD47">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BE" sz="1600" b="1" i="0" u="none" strike="noStrike" kern="0" cap="none" spc="0" normalizeH="0" baseline="0" noProof="0" dirty="0">
                <a:ln>
                  <a:noFill/>
                </a:ln>
                <a:solidFill>
                  <a:prstClr val="white"/>
                </a:solidFill>
                <a:effectLst/>
                <a:uLnTx/>
                <a:uFillTx/>
                <a:latin typeface="Calibri" panose="020F0502020204030204"/>
                <a:ea typeface="+mn-ea"/>
                <a:cs typeface="+mn-cs"/>
              </a:rPr>
              <a:t>Small</a:t>
            </a:r>
            <a:r>
              <a:rPr kumimoji="0" lang="nl-BE" sz="1600" b="0" i="0" u="none" strike="noStrike" kern="0" cap="none" spc="0" normalizeH="0" baseline="0" noProof="0" dirty="0">
                <a:ln>
                  <a:noFill/>
                </a:ln>
                <a:solidFill>
                  <a:prstClr val="white"/>
                </a:solidFill>
                <a:effectLst/>
                <a:uLnTx/>
                <a:uFillTx/>
                <a:latin typeface="Calibri" panose="020F0502020204030204"/>
                <a:ea typeface="+mn-ea"/>
                <a:cs typeface="+mn-cs"/>
              </a:rPr>
              <a:t> unit of </a:t>
            </a:r>
            <a:r>
              <a:rPr kumimoji="0" lang="nl-BE" sz="1600" b="1" i="0" u="none" strike="noStrike" kern="0" cap="none" spc="0" normalizeH="0" baseline="0" noProof="0" dirty="0">
                <a:ln>
                  <a:noFill/>
                </a:ln>
                <a:solidFill>
                  <a:prstClr val="white"/>
                </a:solidFill>
                <a:effectLst/>
                <a:uLnTx/>
                <a:uFillTx/>
                <a:latin typeface="Calibri" panose="020F0502020204030204"/>
                <a:ea typeface="+mn-ea"/>
                <a:cs typeface="+mn-cs"/>
              </a:rPr>
              <a:t>independent</a:t>
            </a:r>
            <a:r>
              <a:rPr kumimoji="0" lang="nl-BE" sz="1600" b="0" i="0" u="none" strike="noStrike" kern="0" cap="none" spc="0" normalizeH="0" baseline="0" noProof="0" dirty="0">
                <a:ln>
                  <a:noFill/>
                </a:ln>
                <a:solidFill>
                  <a:prstClr val="white"/>
                </a:solidFill>
                <a:effectLst/>
                <a:uLnTx/>
                <a:uFillTx/>
                <a:latin typeface="Calibri" panose="020F0502020204030204"/>
                <a:ea typeface="+mn-ea"/>
                <a:cs typeface="+mn-cs"/>
              </a:rPr>
              <a:t>, </a:t>
            </a:r>
            <a:r>
              <a:rPr kumimoji="0" lang="nl-BE" sz="1600" b="1" i="0" u="none" strike="noStrike" kern="0" cap="none" spc="0" normalizeH="0" baseline="0" noProof="0" dirty="0">
                <a:ln>
                  <a:noFill/>
                </a:ln>
                <a:solidFill>
                  <a:prstClr val="white"/>
                </a:solidFill>
                <a:effectLst/>
                <a:uLnTx/>
                <a:uFillTx/>
                <a:latin typeface="Calibri" panose="020F0502020204030204"/>
                <a:ea typeface="+mn-ea"/>
                <a:cs typeface="+mn-cs"/>
              </a:rPr>
              <a:t>reusable</a:t>
            </a:r>
            <a:r>
              <a:rPr kumimoji="0" lang="nl-BE" sz="1600" b="0" i="0" u="none" strike="noStrike" kern="0" cap="none" spc="0" normalizeH="0" baseline="0" noProof="0" dirty="0">
                <a:ln>
                  <a:noFill/>
                </a:ln>
                <a:solidFill>
                  <a:prstClr val="white"/>
                </a:solidFill>
                <a:effectLst/>
                <a:uLnTx/>
                <a:uFillTx/>
                <a:latin typeface="Calibri" panose="020F0502020204030204"/>
                <a:ea typeface="+mn-ea"/>
                <a:cs typeface="+mn-cs"/>
              </a:rPr>
              <a:t> code</a:t>
            </a:r>
          </a:p>
        </p:txBody>
      </p:sp>
      <p:sp>
        <p:nvSpPr>
          <p:cNvPr id="11" name="Rectangle 10">
            <a:extLst>
              <a:ext uri="{FF2B5EF4-FFF2-40B4-BE49-F238E27FC236}">
                <a16:creationId xmlns:a16="http://schemas.microsoft.com/office/drawing/2014/main" id="{143FD0C4-429E-4DA0-BCC3-E2E087232229}"/>
              </a:ext>
            </a:extLst>
          </p:cNvPr>
          <p:cNvSpPr/>
          <p:nvPr/>
        </p:nvSpPr>
        <p:spPr>
          <a:xfrm>
            <a:off x="4561445" y="2520327"/>
            <a:ext cx="3923764" cy="914400"/>
          </a:xfrm>
          <a:prstGeom prst="rect">
            <a:avLst/>
          </a:prstGeom>
          <a:solidFill>
            <a:srgbClr val="12A8C8"/>
          </a:solidFill>
          <a:ln w="12700" cap="flat" cmpd="sng" algn="ctr">
            <a:solidFill>
              <a:srgbClr val="5B9BD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BE" sz="2400" b="1" i="0" u="none" strike="noStrike" kern="0" cap="none" spc="0" normalizeH="0" baseline="0" noProof="0" dirty="0">
                <a:ln>
                  <a:noFill/>
                </a:ln>
                <a:solidFill>
                  <a:prstClr val="white"/>
                </a:solidFill>
                <a:effectLst/>
                <a:uLnTx/>
                <a:uFillTx/>
                <a:latin typeface="Calibri" panose="020F0502020204030204"/>
                <a:ea typeface="+mn-ea"/>
                <a:cs typeface="+mn-cs"/>
              </a:rPr>
              <a:t>Small</a:t>
            </a:r>
            <a:r>
              <a:rPr kumimoji="0" lang="nl-BE" sz="2400" b="0" i="0" u="none" strike="noStrike" kern="0" cap="none" spc="0" normalizeH="0" baseline="0" noProof="0" dirty="0">
                <a:ln>
                  <a:noFill/>
                </a:ln>
                <a:solidFill>
                  <a:prstClr val="white"/>
                </a:solidFill>
                <a:effectLst/>
                <a:uLnTx/>
                <a:uFillTx/>
                <a:latin typeface="Calibri" panose="020F0502020204030204"/>
                <a:ea typeface="+mn-ea"/>
                <a:cs typeface="+mn-cs"/>
              </a:rPr>
              <a:t> unit of </a:t>
            </a:r>
            <a:r>
              <a:rPr kumimoji="0" lang="nl-BE" sz="2400" b="1" i="0" u="none" strike="noStrike" kern="0" cap="none" spc="0" normalizeH="0" baseline="0" noProof="0" dirty="0">
                <a:ln>
                  <a:noFill/>
                </a:ln>
                <a:solidFill>
                  <a:prstClr val="white"/>
                </a:solidFill>
                <a:effectLst/>
                <a:uLnTx/>
                <a:uFillTx/>
                <a:latin typeface="Calibri" panose="020F0502020204030204"/>
                <a:ea typeface="+mn-ea"/>
                <a:cs typeface="+mn-cs"/>
              </a:rPr>
              <a:t>independent</a:t>
            </a:r>
            <a:r>
              <a:rPr kumimoji="0" lang="nl-BE" sz="2400" b="0" i="0" u="none" strike="noStrike" kern="0" cap="none" spc="0" normalizeH="0" baseline="0" noProof="0" dirty="0">
                <a:ln>
                  <a:noFill/>
                </a:ln>
                <a:solidFill>
                  <a:prstClr val="white"/>
                </a:solidFill>
                <a:effectLst/>
                <a:uLnTx/>
                <a:uFillTx/>
                <a:latin typeface="Calibri" panose="020F0502020204030204"/>
                <a:ea typeface="+mn-ea"/>
                <a:cs typeface="+mn-cs"/>
              </a:rPr>
              <a:t>, </a:t>
            </a:r>
            <a:r>
              <a:rPr kumimoji="0" lang="nl-BE" sz="2400" b="1" i="0" u="none" strike="noStrike" kern="0" cap="none" spc="0" normalizeH="0" baseline="0" noProof="0" dirty="0">
                <a:ln>
                  <a:noFill/>
                </a:ln>
                <a:solidFill>
                  <a:prstClr val="white"/>
                </a:solidFill>
                <a:effectLst/>
                <a:uLnTx/>
                <a:uFillTx/>
                <a:latin typeface="Calibri" panose="020F0502020204030204"/>
                <a:ea typeface="+mn-ea"/>
                <a:cs typeface="+mn-cs"/>
              </a:rPr>
              <a:t>reusable</a:t>
            </a:r>
            <a:r>
              <a:rPr kumimoji="0" lang="nl-BE" sz="2400" b="0" i="0" u="none" strike="noStrike" kern="0" cap="none" spc="0" normalizeH="0" baseline="0" noProof="0" dirty="0">
                <a:ln>
                  <a:noFill/>
                </a:ln>
                <a:solidFill>
                  <a:prstClr val="white"/>
                </a:solidFill>
                <a:effectLst/>
                <a:uLnTx/>
                <a:uFillTx/>
                <a:latin typeface="Calibri" panose="020F0502020204030204"/>
                <a:ea typeface="+mn-ea"/>
                <a:cs typeface="+mn-cs"/>
              </a:rPr>
              <a:t> code</a:t>
            </a:r>
          </a:p>
        </p:txBody>
      </p:sp>
      <p:sp>
        <p:nvSpPr>
          <p:cNvPr id="12" name="Rectangle 11">
            <a:extLst>
              <a:ext uri="{FF2B5EF4-FFF2-40B4-BE49-F238E27FC236}">
                <a16:creationId xmlns:a16="http://schemas.microsoft.com/office/drawing/2014/main" id="{33C2FA53-C5DB-49BD-9485-E5CA71D8DAE2}"/>
              </a:ext>
            </a:extLst>
          </p:cNvPr>
          <p:cNvSpPr/>
          <p:nvPr/>
        </p:nvSpPr>
        <p:spPr>
          <a:xfrm>
            <a:off x="9004657" y="2520327"/>
            <a:ext cx="1418823" cy="914400"/>
          </a:xfrm>
          <a:prstGeom prst="rect">
            <a:avLst/>
          </a:prstGeom>
          <a:solidFill>
            <a:srgbClr val="E7E6E6">
              <a:lumMod val="50000"/>
            </a:srgbClr>
          </a:solidFill>
          <a:ln w="12700" cap="flat" cmpd="sng" algn="ctr">
            <a:solidFill>
              <a:sysClr val="windowText" lastClr="000000">
                <a:shade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BE" sz="1600" b="1" i="0" u="none" strike="noStrike" kern="0" cap="none" spc="0" normalizeH="0" baseline="0" noProof="0" dirty="0">
                <a:ln>
                  <a:noFill/>
                </a:ln>
                <a:solidFill>
                  <a:prstClr val="white"/>
                </a:solidFill>
                <a:effectLst/>
                <a:uLnTx/>
                <a:uFillTx/>
                <a:latin typeface="Calibri" panose="020F0502020204030204"/>
                <a:ea typeface="+mn-ea"/>
                <a:cs typeface="+mn-cs"/>
              </a:rPr>
              <a:t>Small</a:t>
            </a:r>
            <a:r>
              <a:rPr kumimoji="0" lang="nl-BE" sz="1600" b="0" i="0" u="none" strike="noStrike" kern="0" cap="none" spc="0" normalizeH="0" baseline="0" noProof="0" dirty="0">
                <a:ln>
                  <a:noFill/>
                </a:ln>
                <a:solidFill>
                  <a:prstClr val="white"/>
                </a:solidFill>
                <a:effectLst/>
                <a:uLnTx/>
                <a:uFillTx/>
                <a:latin typeface="Calibri" panose="020F0502020204030204"/>
                <a:ea typeface="+mn-ea"/>
                <a:cs typeface="+mn-cs"/>
              </a:rPr>
              <a:t> unit of </a:t>
            </a:r>
            <a:r>
              <a:rPr kumimoji="0" lang="nl-BE" sz="1600" b="1" i="0" u="none" strike="noStrike" kern="0" cap="none" spc="0" normalizeH="0" baseline="0" noProof="0" dirty="0">
                <a:ln>
                  <a:noFill/>
                </a:ln>
                <a:solidFill>
                  <a:prstClr val="white"/>
                </a:solidFill>
                <a:effectLst/>
                <a:uLnTx/>
                <a:uFillTx/>
                <a:latin typeface="Calibri" panose="020F0502020204030204"/>
                <a:ea typeface="+mn-ea"/>
                <a:cs typeface="+mn-cs"/>
              </a:rPr>
              <a:t>independent</a:t>
            </a:r>
            <a:r>
              <a:rPr kumimoji="0" lang="nl-BE" sz="1600" b="0" i="0" u="none" strike="noStrike" kern="0" cap="none" spc="0" normalizeH="0" baseline="0" noProof="0" dirty="0">
                <a:ln>
                  <a:noFill/>
                </a:ln>
                <a:solidFill>
                  <a:prstClr val="white"/>
                </a:solidFill>
                <a:effectLst/>
                <a:uLnTx/>
                <a:uFillTx/>
                <a:latin typeface="Calibri" panose="020F0502020204030204"/>
                <a:ea typeface="+mn-ea"/>
                <a:cs typeface="+mn-cs"/>
              </a:rPr>
              <a:t>, </a:t>
            </a:r>
            <a:r>
              <a:rPr kumimoji="0" lang="nl-BE" sz="1600" b="1" i="0" u="none" strike="noStrike" kern="0" cap="none" spc="0" normalizeH="0" baseline="0" noProof="0" dirty="0">
                <a:ln>
                  <a:noFill/>
                </a:ln>
                <a:solidFill>
                  <a:prstClr val="white"/>
                </a:solidFill>
                <a:effectLst/>
                <a:uLnTx/>
                <a:uFillTx/>
                <a:latin typeface="Calibri" panose="020F0502020204030204"/>
                <a:ea typeface="+mn-ea"/>
                <a:cs typeface="+mn-cs"/>
              </a:rPr>
              <a:t>reusable</a:t>
            </a:r>
            <a:r>
              <a:rPr kumimoji="0" lang="nl-BE" sz="1600" b="0" i="0" u="none" strike="noStrike" kern="0" cap="none" spc="0" normalizeH="0" baseline="0" noProof="0" dirty="0">
                <a:ln>
                  <a:noFill/>
                </a:ln>
                <a:solidFill>
                  <a:prstClr val="white"/>
                </a:solidFill>
                <a:effectLst/>
                <a:uLnTx/>
                <a:uFillTx/>
                <a:latin typeface="Calibri" panose="020F0502020204030204"/>
                <a:ea typeface="+mn-ea"/>
                <a:cs typeface="+mn-cs"/>
              </a:rPr>
              <a:t> code</a:t>
            </a:r>
          </a:p>
        </p:txBody>
      </p:sp>
      <p:sp>
        <p:nvSpPr>
          <p:cNvPr id="13" name="Rectangle 12">
            <a:extLst>
              <a:ext uri="{FF2B5EF4-FFF2-40B4-BE49-F238E27FC236}">
                <a16:creationId xmlns:a16="http://schemas.microsoft.com/office/drawing/2014/main" id="{BD1749AC-C724-46CB-AEB2-F9ACD098CAB5}"/>
              </a:ext>
            </a:extLst>
          </p:cNvPr>
          <p:cNvSpPr/>
          <p:nvPr/>
        </p:nvSpPr>
        <p:spPr>
          <a:xfrm>
            <a:off x="2655371" y="2520327"/>
            <a:ext cx="1418823" cy="914400"/>
          </a:xfrm>
          <a:prstGeom prst="rect">
            <a:avLst/>
          </a:prstGeom>
          <a:solidFill>
            <a:srgbClr val="70AD47">
              <a:lumMod val="75000"/>
            </a:srgbClr>
          </a:solidFill>
          <a:ln w="12700" cap="flat" cmpd="sng" algn="ctr">
            <a:solidFill>
              <a:sysClr val="windowText" lastClr="000000">
                <a:shade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BE" sz="1600" b="1" i="0" u="none" strike="noStrike" kern="0" cap="none" spc="0" normalizeH="0" baseline="0" noProof="0" dirty="0">
                <a:ln>
                  <a:noFill/>
                </a:ln>
                <a:solidFill>
                  <a:prstClr val="white"/>
                </a:solidFill>
                <a:effectLst/>
                <a:uLnTx/>
                <a:uFillTx/>
                <a:latin typeface="Calibri" panose="020F0502020204030204"/>
                <a:ea typeface="+mn-ea"/>
                <a:cs typeface="+mn-cs"/>
              </a:rPr>
              <a:t>Small</a:t>
            </a:r>
            <a:r>
              <a:rPr kumimoji="0" lang="nl-BE" sz="1600" b="0" i="0" u="none" strike="noStrike" kern="0" cap="none" spc="0" normalizeH="0" baseline="0" noProof="0" dirty="0">
                <a:ln>
                  <a:noFill/>
                </a:ln>
                <a:solidFill>
                  <a:prstClr val="white"/>
                </a:solidFill>
                <a:effectLst/>
                <a:uLnTx/>
                <a:uFillTx/>
                <a:latin typeface="Calibri" panose="020F0502020204030204"/>
                <a:ea typeface="+mn-ea"/>
                <a:cs typeface="+mn-cs"/>
              </a:rPr>
              <a:t> unit of </a:t>
            </a:r>
            <a:r>
              <a:rPr kumimoji="0" lang="nl-BE" sz="1600" b="1" i="0" u="none" strike="noStrike" kern="0" cap="none" spc="0" normalizeH="0" baseline="0" noProof="0" dirty="0">
                <a:ln>
                  <a:noFill/>
                </a:ln>
                <a:solidFill>
                  <a:prstClr val="white"/>
                </a:solidFill>
                <a:effectLst/>
                <a:uLnTx/>
                <a:uFillTx/>
                <a:latin typeface="Calibri" panose="020F0502020204030204"/>
                <a:ea typeface="+mn-ea"/>
                <a:cs typeface="+mn-cs"/>
              </a:rPr>
              <a:t>independent</a:t>
            </a:r>
            <a:r>
              <a:rPr kumimoji="0" lang="nl-BE" sz="1600" b="0" i="0" u="none" strike="noStrike" kern="0" cap="none" spc="0" normalizeH="0" baseline="0" noProof="0" dirty="0">
                <a:ln>
                  <a:noFill/>
                </a:ln>
                <a:solidFill>
                  <a:prstClr val="white"/>
                </a:solidFill>
                <a:effectLst/>
                <a:uLnTx/>
                <a:uFillTx/>
                <a:latin typeface="Calibri" panose="020F0502020204030204"/>
                <a:ea typeface="+mn-ea"/>
                <a:cs typeface="+mn-cs"/>
              </a:rPr>
              <a:t>, </a:t>
            </a:r>
            <a:r>
              <a:rPr kumimoji="0" lang="nl-BE" sz="1600" b="1" i="0" u="none" strike="noStrike" kern="0" cap="none" spc="0" normalizeH="0" baseline="0" noProof="0" dirty="0">
                <a:ln>
                  <a:noFill/>
                </a:ln>
                <a:solidFill>
                  <a:prstClr val="white"/>
                </a:solidFill>
                <a:effectLst/>
                <a:uLnTx/>
                <a:uFillTx/>
                <a:latin typeface="Calibri" panose="020F0502020204030204"/>
                <a:ea typeface="+mn-ea"/>
                <a:cs typeface="+mn-cs"/>
              </a:rPr>
              <a:t>reusable</a:t>
            </a:r>
            <a:r>
              <a:rPr kumimoji="0" lang="nl-BE" sz="1600" b="0" i="0" u="none" strike="noStrike" kern="0" cap="none" spc="0" normalizeH="0" baseline="0" noProof="0" dirty="0">
                <a:ln>
                  <a:noFill/>
                </a:ln>
                <a:solidFill>
                  <a:prstClr val="white"/>
                </a:solidFill>
                <a:effectLst/>
                <a:uLnTx/>
                <a:uFillTx/>
                <a:latin typeface="Calibri" panose="020F0502020204030204"/>
                <a:ea typeface="+mn-ea"/>
                <a:cs typeface="+mn-cs"/>
              </a:rPr>
              <a:t> code</a:t>
            </a:r>
          </a:p>
        </p:txBody>
      </p:sp>
      <p:sp>
        <p:nvSpPr>
          <p:cNvPr id="14" name="Rectangle 13">
            <a:extLst>
              <a:ext uri="{FF2B5EF4-FFF2-40B4-BE49-F238E27FC236}">
                <a16:creationId xmlns:a16="http://schemas.microsoft.com/office/drawing/2014/main" id="{7A77828A-9079-4079-9A07-177EDDA8FF9C}"/>
              </a:ext>
            </a:extLst>
          </p:cNvPr>
          <p:cNvSpPr/>
          <p:nvPr/>
        </p:nvSpPr>
        <p:spPr>
          <a:xfrm>
            <a:off x="749297" y="2520327"/>
            <a:ext cx="1418823" cy="914400"/>
          </a:xfrm>
          <a:prstGeom prst="rect">
            <a:avLst/>
          </a:prstGeom>
          <a:solidFill>
            <a:srgbClr val="FFC000"/>
          </a:solidFill>
          <a:ln w="12700" cap="flat" cmpd="sng" algn="ctr">
            <a:solidFill>
              <a:srgbClr val="FFC00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BE" sz="1600" b="1" i="0" u="none" strike="noStrike" kern="0" cap="none" spc="0" normalizeH="0" baseline="0" noProof="0" dirty="0">
                <a:ln>
                  <a:noFill/>
                </a:ln>
                <a:solidFill>
                  <a:prstClr val="white"/>
                </a:solidFill>
                <a:effectLst/>
                <a:uLnTx/>
                <a:uFillTx/>
                <a:latin typeface="Calibri" panose="020F0502020204030204"/>
                <a:ea typeface="+mn-ea"/>
                <a:cs typeface="+mn-cs"/>
              </a:rPr>
              <a:t>Small</a:t>
            </a:r>
            <a:r>
              <a:rPr kumimoji="0" lang="nl-BE" sz="1600" b="0" i="0" u="none" strike="noStrike" kern="0" cap="none" spc="0" normalizeH="0" baseline="0" noProof="0" dirty="0">
                <a:ln>
                  <a:noFill/>
                </a:ln>
                <a:solidFill>
                  <a:prstClr val="white"/>
                </a:solidFill>
                <a:effectLst/>
                <a:uLnTx/>
                <a:uFillTx/>
                <a:latin typeface="Calibri" panose="020F0502020204030204"/>
                <a:ea typeface="+mn-ea"/>
                <a:cs typeface="+mn-cs"/>
              </a:rPr>
              <a:t> unit of </a:t>
            </a:r>
            <a:r>
              <a:rPr kumimoji="0" lang="nl-BE" sz="1600" b="1" i="0" u="none" strike="noStrike" kern="0" cap="none" spc="0" normalizeH="0" baseline="0" noProof="0" dirty="0">
                <a:ln>
                  <a:noFill/>
                </a:ln>
                <a:solidFill>
                  <a:prstClr val="white"/>
                </a:solidFill>
                <a:effectLst/>
                <a:uLnTx/>
                <a:uFillTx/>
                <a:latin typeface="Calibri" panose="020F0502020204030204"/>
                <a:ea typeface="+mn-ea"/>
                <a:cs typeface="+mn-cs"/>
              </a:rPr>
              <a:t>independent</a:t>
            </a:r>
            <a:r>
              <a:rPr kumimoji="0" lang="nl-BE" sz="1600" b="0" i="0" u="none" strike="noStrike" kern="0" cap="none" spc="0" normalizeH="0" baseline="0" noProof="0" dirty="0">
                <a:ln>
                  <a:noFill/>
                </a:ln>
                <a:solidFill>
                  <a:prstClr val="white"/>
                </a:solidFill>
                <a:effectLst/>
                <a:uLnTx/>
                <a:uFillTx/>
                <a:latin typeface="Calibri" panose="020F0502020204030204"/>
                <a:ea typeface="+mn-ea"/>
                <a:cs typeface="+mn-cs"/>
              </a:rPr>
              <a:t>, </a:t>
            </a:r>
            <a:r>
              <a:rPr kumimoji="0" lang="nl-BE" sz="1600" b="1" i="0" u="none" strike="noStrike" kern="0" cap="none" spc="0" normalizeH="0" baseline="0" noProof="0" dirty="0">
                <a:ln>
                  <a:noFill/>
                </a:ln>
                <a:solidFill>
                  <a:prstClr val="white"/>
                </a:solidFill>
                <a:effectLst/>
                <a:uLnTx/>
                <a:uFillTx/>
                <a:latin typeface="Calibri" panose="020F0502020204030204"/>
                <a:ea typeface="+mn-ea"/>
                <a:cs typeface="+mn-cs"/>
              </a:rPr>
              <a:t>reusable</a:t>
            </a:r>
            <a:r>
              <a:rPr kumimoji="0" lang="nl-BE" sz="1600" b="0" i="0" u="none" strike="noStrike" kern="0" cap="none" spc="0" normalizeH="0" baseline="0" noProof="0" dirty="0">
                <a:ln>
                  <a:noFill/>
                </a:ln>
                <a:solidFill>
                  <a:prstClr val="white"/>
                </a:solidFill>
                <a:effectLst/>
                <a:uLnTx/>
                <a:uFillTx/>
                <a:latin typeface="Calibri" panose="020F0502020204030204"/>
                <a:ea typeface="+mn-ea"/>
                <a:cs typeface="+mn-cs"/>
              </a:rPr>
              <a:t> code</a:t>
            </a:r>
          </a:p>
        </p:txBody>
      </p:sp>
      <p:sp>
        <p:nvSpPr>
          <p:cNvPr id="15" name="Rectangle 14">
            <a:extLst>
              <a:ext uri="{FF2B5EF4-FFF2-40B4-BE49-F238E27FC236}">
                <a16:creationId xmlns:a16="http://schemas.microsoft.com/office/drawing/2014/main" id="{16695FD1-D211-400E-852A-CBBFDFAF33A2}"/>
              </a:ext>
            </a:extLst>
          </p:cNvPr>
          <p:cNvSpPr/>
          <p:nvPr/>
        </p:nvSpPr>
        <p:spPr>
          <a:xfrm>
            <a:off x="2655371" y="4126965"/>
            <a:ext cx="3923764" cy="914400"/>
          </a:xfrm>
          <a:prstGeom prst="rect">
            <a:avLst/>
          </a:prstGeom>
          <a:solidFill>
            <a:srgbClr val="17C3BF"/>
          </a:solidFill>
          <a:ln w="12700" cap="flat" cmpd="sng" algn="ctr">
            <a:solidFill>
              <a:srgbClr val="5B9BD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BE" sz="2400" b="1" i="0" u="none" strike="noStrike" kern="0" cap="none" spc="0" normalizeH="0" baseline="0" noProof="0" dirty="0">
                <a:ln>
                  <a:noFill/>
                </a:ln>
                <a:solidFill>
                  <a:prstClr val="white"/>
                </a:solidFill>
                <a:effectLst/>
                <a:uLnTx/>
                <a:uFillTx/>
                <a:latin typeface="Calibri" panose="020F0502020204030204"/>
                <a:ea typeface="+mn-ea"/>
                <a:cs typeface="+mn-cs"/>
              </a:rPr>
              <a:t>Small</a:t>
            </a:r>
            <a:r>
              <a:rPr kumimoji="0" lang="nl-BE" sz="2400" b="0" i="0" u="none" strike="noStrike" kern="0" cap="none" spc="0" normalizeH="0" baseline="0" noProof="0" dirty="0">
                <a:ln>
                  <a:noFill/>
                </a:ln>
                <a:solidFill>
                  <a:prstClr val="white"/>
                </a:solidFill>
                <a:effectLst/>
                <a:uLnTx/>
                <a:uFillTx/>
                <a:latin typeface="Calibri" panose="020F0502020204030204"/>
                <a:ea typeface="+mn-ea"/>
                <a:cs typeface="+mn-cs"/>
              </a:rPr>
              <a:t> unit of </a:t>
            </a:r>
            <a:r>
              <a:rPr kumimoji="0" lang="nl-BE" sz="2400" b="1" i="0" u="none" strike="noStrike" kern="0" cap="none" spc="0" normalizeH="0" baseline="0" noProof="0" dirty="0">
                <a:ln>
                  <a:noFill/>
                </a:ln>
                <a:solidFill>
                  <a:prstClr val="white"/>
                </a:solidFill>
                <a:effectLst/>
                <a:uLnTx/>
                <a:uFillTx/>
                <a:latin typeface="Calibri" panose="020F0502020204030204"/>
                <a:ea typeface="+mn-ea"/>
                <a:cs typeface="+mn-cs"/>
              </a:rPr>
              <a:t>independent</a:t>
            </a:r>
            <a:r>
              <a:rPr kumimoji="0" lang="nl-BE" sz="2400" b="0" i="0" u="none" strike="noStrike" kern="0" cap="none" spc="0" normalizeH="0" baseline="0" noProof="0" dirty="0">
                <a:ln>
                  <a:noFill/>
                </a:ln>
                <a:solidFill>
                  <a:prstClr val="white"/>
                </a:solidFill>
                <a:effectLst/>
                <a:uLnTx/>
                <a:uFillTx/>
                <a:latin typeface="Calibri" panose="020F0502020204030204"/>
                <a:ea typeface="+mn-ea"/>
                <a:cs typeface="+mn-cs"/>
              </a:rPr>
              <a:t>, </a:t>
            </a:r>
            <a:r>
              <a:rPr kumimoji="0" lang="nl-BE" sz="2400" b="1" i="0" u="none" strike="noStrike" kern="0" cap="none" spc="0" normalizeH="0" baseline="0" noProof="0" dirty="0">
                <a:ln>
                  <a:noFill/>
                </a:ln>
                <a:solidFill>
                  <a:prstClr val="white"/>
                </a:solidFill>
                <a:effectLst/>
                <a:uLnTx/>
                <a:uFillTx/>
                <a:latin typeface="Calibri" panose="020F0502020204030204"/>
                <a:ea typeface="+mn-ea"/>
                <a:cs typeface="+mn-cs"/>
              </a:rPr>
              <a:t>reusable</a:t>
            </a:r>
            <a:r>
              <a:rPr kumimoji="0" lang="nl-BE" sz="2400" b="0" i="0" u="none" strike="noStrike" kern="0" cap="none" spc="0" normalizeH="0" baseline="0" noProof="0" dirty="0">
                <a:ln>
                  <a:noFill/>
                </a:ln>
                <a:solidFill>
                  <a:prstClr val="white"/>
                </a:solidFill>
                <a:effectLst/>
                <a:uLnTx/>
                <a:uFillTx/>
                <a:latin typeface="Calibri" panose="020F0502020204030204"/>
                <a:ea typeface="+mn-ea"/>
                <a:cs typeface="+mn-cs"/>
              </a:rPr>
              <a:t> code</a:t>
            </a:r>
          </a:p>
        </p:txBody>
      </p:sp>
      <p:sp>
        <p:nvSpPr>
          <p:cNvPr id="16" name="Rectangle 15">
            <a:extLst>
              <a:ext uri="{FF2B5EF4-FFF2-40B4-BE49-F238E27FC236}">
                <a16:creationId xmlns:a16="http://schemas.microsoft.com/office/drawing/2014/main" id="{2340C8CD-F5D0-45FB-B67C-57321FD945EC}"/>
              </a:ext>
            </a:extLst>
          </p:cNvPr>
          <p:cNvSpPr/>
          <p:nvPr/>
        </p:nvSpPr>
        <p:spPr>
          <a:xfrm>
            <a:off x="9004657" y="4126965"/>
            <a:ext cx="1418823" cy="914400"/>
          </a:xfrm>
          <a:prstGeom prst="rect">
            <a:avLst/>
          </a:prstGeom>
          <a:solidFill>
            <a:srgbClr val="CC0000"/>
          </a:solidFill>
          <a:ln w="12700" cap="flat" cmpd="sng" algn="ctr">
            <a:solidFill>
              <a:sysClr val="windowText" lastClr="000000">
                <a:shade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BE" sz="1600" b="1" i="0" u="none" strike="noStrike" kern="0" cap="none" spc="0" normalizeH="0" baseline="0" noProof="0" dirty="0">
                <a:ln>
                  <a:noFill/>
                </a:ln>
                <a:solidFill>
                  <a:prstClr val="white"/>
                </a:solidFill>
                <a:effectLst/>
                <a:uLnTx/>
                <a:uFillTx/>
                <a:latin typeface="Calibri" panose="020F0502020204030204"/>
                <a:ea typeface="+mn-ea"/>
                <a:cs typeface="+mn-cs"/>
              </a:rPr>
              <a:t>Small</a:t>
            </a:r>
            <a:r>
              <a:rPr kumimoji="0" lang="nl-BE" sz="1600" b="0" i="0" u="none" strike="noStrike" kern="0" cap="none" spc="0" normalizeH="0" baseline="0" noProof="0" dirty="0">
                <a:ln>
                  <a:noFill/>
                </a:ln>
                <a:solidFill>
                  <a:prstClr val="white"/>
                </a:solidFill>
                <a:effectLst/>
                <a:uLnTx/>
                <a:uFillTx/>
                <a:latin typeface="Calibri" panose="020F0502020204030204"/>
                <a:ea typeface="+mn-ea"/>
                <a:cs typeface="+mn-cs"/>
              </a:rPr>
              <a:t> unit of </a:t>
            </a:r>
            <a:r>
              <a:rPr kumimoji="0" lang="nl-BE" sz="1600" b="1" i="0" u="none" strike="noStrike" kern="0" cap="none" spc="0" normalizeH="0" baseline="0" noProof="0" dirty="0">
                <a:ln>
                  <a:noFill/>
                </a:ln>
                <a:solidFill>
                  <a:prstClr val="white"/>
                </a:solidFill>
                <a:effectLst/>
                <a:uLnTx/>
                <a:uFillTx/>
                <a:latin typeface="Calibri" panose="020F0502020204030204"/>
                <a:ea typeface="+mn-ea"/>
                <a:cs typeface="+mn-cs"/>
              </a:rPr>
              <a:t>independent</a:t>
            </a:r>
            <a:r>
              <a:rPr kumimoji="0" lang="nl-BE" sz="1600" b="0" i="0" u="none" strike="noStrike" kern="0" cap="none" spc="0" normalizeH="0" baseline="0" noProof="0" dirty="0">
                <a:ln>
                  <a:noFill/>
                </a:ln>
                <a:solidFill>
                  <a:prstClr val="white"/>
                </a:solidFill>
                <a:effectLst/>
                <a:uLnTx/>
                <a:uFillTx/>
                <a:latin typeface="Calibri" panose="020F0502020204030204"/>
                <a:ea typeface="+mn-ea"/>
                <a:cs typeface="+mn-cs"/>
              </a:rPr>
              <a:t>, </a:t>
            </a:r>
            <a:r>
              <a:rPr kumimoji="0" lang="nl-BE" sz="1600" b="1" i="0" u="none" strike="noStrike" kern="0" cap="none" spc="0" normalizeH="0" baseline="0" noProof="0" dirty="0">
                <a:ln>
                  <a:noFill/>
                </a:ln>
                <a:solidFill>
                  <a:prstClr val="white"/>
                </a:solidFill>
                <a:effectLst/>
                <a:uLnTx/>
                <a:uFillTx/>
                <a:latin typeface="Calibri" panose="020F0502020204030204"/>
                <a:ea typeface="+mn-ea"/>
                <a:cs typeface="+mn-cs"/>
              </a:rPr>
              <a:t>reusable</a:t>
            </a:r>
            <a:r>
              <a:rPr kumimoji="0" lang="nl-BE" sz="1600" b="0" i="0" u="none" strike="noStrike" kern="0" cap="none" spc="0" normalizeH="0" baseline="0" noProof="0" dirty="0">
                <a:ln>
                  <a:noFill/>
                </a:ln>
                <a:solidFill>
                  <a:prstClr val="white"/>
                </a:solidFill>
                <a:effectLst/>
                <a:uLnTx/>
                <a:uFillTx/>
                <a:latin typeface="Calibri" panose="020F0502020204030204"/>
                <a:ea typeface="+mn-ea"/>
                <a:cs typeface="+mn-cs"/>
              </a:rPr>
              <a:t> code</a:t>
            </a:r>
          </a:p>
        </p:txBody>
      </p:sp>
      <p:sp>
        <p:nvSpPr>
          <p:cNvPr id="17" name="Rectangle 16">
            <a:extLst>
              <a:ext uri="{FF2B5EF4-FFF2-40B4-BE49-F238E27FC236}">
                <a16:creationId xmlns:a16="http://schemas.microsoft.com/office/drawing/2014/main" id="{AE3C664F-ED2E-4B7B-A2AB-4644C744CDA8}"/>
              </a:ext>
            </a:extLst>
          </p:cNvPr>
          <p:cNvSpPr/>
          <p:nvPr/>
        </p:nvSpPr>
        <p:spPr>
          <a:xfrm>
            <a:off x="7066386" y="4126965"/>
            <a:ext cx="1418823" cy="914400"/>
          </a:xfrm>
          <a:prstGeom prst="rect">
            <a:avLst/>
          </a:prstGeom>
          <a:solidFill>
            <a:srgbClr val="CC0099"/>
          </a:solidFill>
          <a:ln w="12700" cap="flat" cmpd="sng" algn="ctr">
            <a:solidFill>
              <a:sysClr val="windowText" lastClr="000000">
                <a:shade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BE" sz="1600" b="1" i="0" u="none" strike="noStrike" kern="0" cap="none" spc="0" normalizeH="0" baseline="0" noProof="0" dirty="0">
                <a:ln>
                  <a:noFill/>
                </a:ln>
                <a:solidFill>
                  <a:prstClr val="white"/>
                </a:solidFill>
                <a:effectLst/>
                <a:uLnTx/>
                <a:uFillTx/>
                <a:latin typeface="Calibri" panose="020F0502020204030204"/>
                <a:ea typeface="+mn-ea"/>
                <a:cs typeface="+mn-cs"/>
              </a:rPr>
              <a:t>Small</a:t>
            </a:r>
            <a:r>
              <a:rPr kumimoji="0" lang="nl-BE" sz="1600" b="0" i="0" u="none" strike="noStrike" kern="0" cap="none" spc="0" normalizeH="0" baseline="0" noProof="0" dirty="0">
                <a:ln>
                  <a:noFill/>
                </a:ln>
                <a:solidFill>
                  <a:prstClr val="white"/>
                </a:solidFill>
                <a:effectLst/>
                <a:uLnTx/>
                <a:uFillTx/>
                <a:latin typeface="Calibri" panose="020F0502020204030204"/>
                <a:ea typeface="+mn-ea"/>
                <a:cs typeface="+mn-cs"/>
              </a:rPr>
              <a:t> unit of </a:t>
            </a:r>
            <a:r>
              <a:rPr kumimoji="0" lang="nl-BE" sz="1600" b="1" i="0" u="none" strike="noStrike" kern="0" cap="none" spc="0" normalizeH="0" baseline="0" noProof="0" dirty="0">
                <a:ln>
                  <a:noFill/>
                </a:ln>
                <a:solidFill>
                  <a:prstClr val="white"/>
                </a:solidFill>
                <a:effectLst/>
                <a:uLnTx/>
                <a:uFillTx/>
                <a:latin typeface="Calibri" panose="020F0502020204030204"/>
                <a:ea typeface="+mn-ea"/>
                <a:cs typeface="+mn-cs"/>
              </a:rPr>
              <a:t>independent</a:t>
            </a:r>
            <a:r>
              <a:rPr kumimoji="0" lang="nl-BE" sz="1600" b="0" i="0" u="none" strike="noStrike" kern="0" cap="none" spc="0" normalizeH="0" baseline="0" noProof="0" dirty="0">
                <a:ln>
                  <a:noFill/>
                </a:ln>
                <a:solidFill>
                  <a:prstClr val="white"/>
                </a:solidFill>
                <a:effectLst/>
                <a:uLnTx/>
                <a:uFillTx/>
                <a:latin typeface="Calibri" panose="020F0502020204030204"/>
                <a:ea typeface="+mn-ea"/>
                <a:cs typeface="+mn-cs"/>
              </a:rPr>
              <a:t>, </a:t>
            </a:r>
            <a:r>
              <a:rPr kumimoji="0" lang="nl-BE" sz="1600" b="1" i="0" u="none" strike="noStrike" kern="0" cap="none" spc="0" normalizeH="0" baseline="0" noProof="0" dirty="0">
                <a:ln>
                  <a:noFill/>
                </a:ln>
                <a:solidFill>
                  <a:prstClr val="white"/>
                </a:solidFill>
                <a:effectLst/>
                <a:uLnTx/>
                <a:uFillTx/>
                <a:latin typeface="Calibri" panose="020F0502020204030204"/>
                <a:ea typeface="+mn-ea"/>
                <a:cs typeface="+mn-cs"/>
              </a:rPr>
              <a:t>reusable</a:t>
            </a:r>
            <a:r>
              <a:rPr kumimoji="0" lang="nl-BE" sz="1600" b="0" i="0" u="none" strike="noStrike" kern="0" cap="none" spc="0" normalizeH="0" baseline="0" noProof="0" dirty="0">
                <a:ln>
                  <a:noFill/>
                </a:ln>
                <a:solidFill>
                  <a:prstClr val="white"/>
                </a:solidFill>
                <a:effectLst/>
                <a:uLnTx/>
                <a:uFillTx/>
                <a:latin typeface="Calibri" panose="020F0502020204030204"/>
                <a:ea typeface="+mn-ea"/>
                <a:cs typeface="+mn-cs"/>
              </a:rPr>
              <a:t> code</a:t>
            </a:r>
          </a:p>
        </p:txBody>
      </p:sp>
      <p:sp>
        <p:nvSpPr>
          <p:cNvPr id="18" name="Rectangle 17">
            <a:extLst>
              <a:ext uri="{FF2B5EF4-FFF2-40B4-BE49-F238E27FC236}">
                <a16:creationId xmlns:a16="http://schemas.microsoft.com/office/drawing/2014/main" id="{AAB9665E-C48D-425B-933F-2A65FE9D976D}"/>
              </a:ext>
            </a:extLst>
          </p:cNvPr>
          <p:cNvSpPr/>
          <p:nvPr/>
        </p:nvSpPr>
        <p:spPr>
          <a:xfrm>
            <a:off x="749297" y="4126965"/>
            <a:ext cx="1418823" cy="914400"/>
          </a:xfrm>
          <a:prstGeom prst="rect">
            <a:avLst/>
          </a:prstGeom>
          <a:solidFill>
            <a:srgbClr val="ED7D31">
              <a:lumMod val="75000"/>
            </a:srgbClr>
          </a:solidFill>
          <a:ln w="12700" cap="flat" cmpd="sng" algn="ctr">
            <a:solidFill>
              <a:sysClr val="windowText" lastClr="000000">
                <a:shade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BE" sz="1600" b="1" i="0" u="none" strike="noStrike" kern="0" cap="none" spc="0" normalizeH="0" baseline="0" noProof="0" dirty="0">
                <a:ln>
                  <a:noFill/>
                </a:ln>
                <a:solidFill>
                  <a:prstClr val="white"/>
                </a:solidFill>
                <a:effectLst/>
                <a:uLnTx/>
                <a:uFillTx/>
                <a:latin typeface="Calibri" panose="020F0502020204030204"/>
                <a:ea typeface="+mn-ea"/>
                <a:cs typeface="+mn-cs"/>
              </a:rPr>
              <a:t>Small</a:t>
            </a:r>
            <a:r>
              <a:rPr kumimoji="0" lang="nl-BE" sz="1600" b="0" i="0" u="none" strike="noStrike" kern="0" cap="none" spc="0" normalizeH="0" baseline="0" noProof="0" dirty="0">
                <a:ln>
                  <a:noFill/>
                </a:ln>
                <a:solidFill>
                  <a:prstClr val="white"/>
                </a:solidFill>
                <a:effectLst/>
                <a:uLnTx/>
                <a:uFillTx/>
                <a:latin typeface="Calibri" panose="020F0502020204030204"/>
                <a:ea typeface="+mn-ea"/>
                <a:cs typeface="+mn-cs"/>
              </a:rPr>
              <a:t> unit of </a:t>
            </a:r>
            <a:r>
              <a:rPr kumimoji="0" lang="nl-BE" sz="1600" b="1" i="0" u="none" strike="noStrike" kern="0" cap="none" spc="0" normalizeH="0" baseline="0" noProof="0" dirty="0">
                <a:ln>
                  <a:noFill/>
                </a:ln>
                <a:solidFill>
                  <a:prstClr val="white"/>
                </a:solidFill>
                <a:effectLst/>
                <a:uLnTx/>
                <a:uFillTx/>
                <a:latin typeface="Calibri" panose="020F0502020204030204"/>
                <a:ea typeface="+mn-ea"/>
                <a:cs typeface="+mn-cs"/>
              </a:rPr>
              <a:t>independent</a:t>
            </a:r>
            <a:r>
              <a:rPr kumimoji="0" lang="nl-BE" sz="1600" b="0" i="0" u="none" strike="noStrike" kern="0" cap="none" spc="0" normalizeH="0" baseline="0" noProof="0" dirty="0">
                <a:ln>
                  <a:noFill/>
                </a:ln>
                <a:solidFill>
                  <a:prstClr val="white"/>
                </a:solidFill>
                <a:effectLst/>
                <a:uLnTx/>
                <a:uFillTx/>
                <a:latin typeface="Calibri" panose="020F0502020204030204"/>
                <a:ea typeface="+mn-ea"/>
                <a:cs typeface="+mn-cs"/>
              </a:rPr>
              <a:t>, </a:t>
            </a:r>
            <a:r>
              <a:rPr kumimoji="0" lang="nl-BE" sz="1600" b="1" i="0" u="none" strike="noStrike" kern="0" cap="none" spc="0" normalizeH="0" baseline="0" noProof="0" dirty="0">
                <a:ln>
                  <a:noFill/>
                </a:ln>
                <a:solidFill>
                  <a:prstClr val="white"/>
                </a:solidFill>
                <a:effectLst/>
                <a:uLnTx/>
                <a:uFillTx/>
                <a:latin typeface="Calibri" panose="020F0502020204030204"/>
                <a:ea typeface="+mn-ea"/>
                <a:cs typeface="+mn-cs"/>
              </a:rPr>
              <a:t>reusable</a:t>
            </a:r>
            <a:r>
              <a:rPr kumimoji="0" lang="nl-BE" sz="1600" b="0" i="0" u="none" strike="noStrike" kern="0" cap="none" spc="0" normalizeH="0" baseline="0" noProof="0" dirty="0">
                <a:ln>
                  <a:noFill/>
                </a:ln>
                <a:solidFill>
                  <a:prstClr val="white"/>
                </a:solidFill>
                <a:effectLst/>
                <a:uLnTx/>
                <a:uFillTx/>
                <a:latin typeface="Calibri" panose="020F0502020204030204"/>
                <a:ea typeface="+mn-ea"/>
                <a:cs typeface="+mn-cs"/>
              </a:rPr>
              <a:t> code</a:t>
            </a:r>
          </a:p>
        </p:txBody>
      </p:sp>
      <p:sp>
        <p:nvSpPr>
          <p:cNvPr id="19" name="Rectangle 18">
            <a:extLst>
              <a:ext uri="{FF2B5EF4-FFF2-40B4-BE49-F238E27FC236}">
                <a16:creationId xmlns:a16="http://schemas.microsoft.com/office/drawing/2014/main" id="{17B545E8-BB86-40EA-98C9-D48FA4150B3A}"/>
              </a:ext>
            </a:extLst>
          </p:cNvPr>
          <p:cNvSpPr/>
          <p:nvPr/>
        </p:nvSpPr>
        <p:spPr>
          <a:xfrm>
            <a:off x="88184" y="293352"/>
            <a:ext cx="10512270" cy="5177307"/>
          </a:xfrm>
          <a:prstGeom prst="rect">
            <a:avLst/>
          </a:prstGeom>
          <a:noFill/>
          <a:ln w="12700" cap="flat" cmpd="sng" algn="ctr">
            <a:solidFill>
              <a:srgbClr val="ED7D3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B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0" name="TextBox 19">
            <a:extLst>
              <a:ext uri="{FF2B5EF4-FFF2-40B4-BE49-F238E27FC236}">
                <a16:creationId xmlns:a16="http://schemas.microsoft.com/office/drawing/2014/main" id="{2849EAAA-6F2B-491F-A75A-2EFD05828D1B}"/>
              </a:ext>
            </a:extLst>
          </p:cNvPr>
          <p:cNvSpPr txBox="1"/>
          <p:nvPr/>
        </p:nvSpPr>
        <p:spPr>
          <a:xfrm>
            <a:off x="88184" y="284584"/>
            <a:ext cx="2629616" cy="400110"/>
          </a:xfrm>
          <a:prstGeom prst="rect">
            <a:avLst/>
          </a:prstGeom>
          <a:solidFill>
            <a:srgbClr val="ED7D31"/>
          </a:solid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nl-BE" sz="2000" b="0" i="0" u="none" strike="noStrike" kern="0" cap="none" spc="0" normalizeH="0" baseline="0" noProof="0" dirty="0">
                <a:ln>
                  <a:noFill/>
                </a:ln>
                <a:solidFill>
                  <a:prstClr val="white"/>
                </a:solidFill>
                <a:effectLst/>
                <a:uLnTx/>
                <a:uFillTx/>
                <a:latin typeface="Calibri" panose="020F0502020204030204"/>
              </a:rPr>
              <a:t>YOUR APPLICATION</a:t>
            </a:r>
          </a:p>
        </p:txBody>
      </p:sp>
      <p:cxnSp>
        <p:nvCxnSpPr>
          <p:cNvPr id="30" name="Straight Connector 29">
            <a:extLst>
              <a:ext uri="{FF2B5EF4-FFF2-40B4-BE49-F238E27FC236}">
                <a16:creationId xmlns:a16="http://schemas.microsoft.com/office/drawing/2014/main" id="{5CC28FBD-AFD4-4DED-9DE7-395129717FDE}"/>
              </a:ext>
            </a:extLst>
          </p:cNvPr>
          <p:cNvCxnSpPr>
            <a:cxnSpLocks/>
          </p:cNvCxnSpPr>
          <p:nvPr/>
        </p:nvCxnSpPr>
        <p:spPr>
          <a:xfrm>
            <a:off x="6579135" y="4584165"/>
            <a:ext cx="487251" cy="0"/>
          </a:xfrm>
          <a:prstGeom prst="line">
            <a:avLst/>
          </a:prstGeom>
          <a:noFill/>
          <a:ln w="38100" cap="flat" cmpd="sng" algn="ctr">
            <a:solidFill>
              <a:srgbClr val="ED7D31"/>
            </a:solidFill>
            <a:prstDash val="solid"/>
            <a:miter lim="800000"/>
          </a:ln>
          <a:effectLst/>
        </p:spPr>
      </p:cxnSp>
    </p:spTree>
    <p:extLst>
      <p:ext uri="{BB962C8B-B14F-4D97-AF65-F5344CB8AC3E}">
        <p14:creationId xmlns:p14="http://schemas.microsoft.com/office/powerpoint/2010/main" val="388140237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8" name="Elbow Connector 32">
            <a:extLst>
              <a:ext uri="{FF2B5EF4-FFF2-40B4-BE49-F238E27FC236}">
                <a16:creationId xmlns:a16="http://schemas.microsoft.com/office/drawing/2014/main" id="{4F7AADA6-9908-4D7F-8956-9F0C768BFA32}"/>
              </a:ext>
            </a:extLst>
          </p:cNvPr>
          <p:cNvCxnSpPr>
            <a:stCxn id="18" idx="3"/>
            <a:endCxn id="7" idx="1"/>
          </p:cNvCxnSpPr>
          <p:nvPr/>
        </p:nvCxnSpPr>
        <p:spPr>
          <a:xfrm flipH="1" flipV="1">
            <a:off x="749296" y="1349421"/>
            <a:ext cx="1418824" cy="3234744"/>
          </a:xfrm>
          <a:prstGeom prst="bentConnector5">
            <a:avLst>
              <a:gd name="adj1" fmla="val 115960"/>
              <a:gd name="adj2" fmla="val 50000"/>
              <a:gd name="adj3" fmla="val 116112"/>
            </a:avLst>
          </a:prstGeom>
          <a:noFill/>
          <a:ln w="38100" cap="flat" cmpd="sng" algn="ctr">
            <a:solidFill>
              <a:srgbClr val="ED7D31"/>
            </a:solidFill>
            <a:prstDash val="solid"/>
            <a:miter lim="800000"/>
          </a:ln>
          <a:effectLst/>
        </p:spPr>
      </p:cxnSp>
      <p:cxnSp>
        <p:nvCxnSpPr>
          <p:cNvPr id="4" name="Straight Connector 3">
            <a:extLst>
              <a:ext uri="{FF2B5EF4-FFF2-40B4-BE49-F238E27FC236}">
                <a16:creationId xmlns:a16="http://schemas.microsoft.com/office/drawing/2014/main" id="{311C8B07-9CCF-4F78-8FDA-EDBF60B7BDA6}"/>
              </a:ext>
            </a:extLst>
          </p:cNvPr>
          <p:cNvCxnSpPr>
            <a:cxnSpLocks/>
          </p:cNvCxnSpPr>
          <p:nvPr/>
        </p:nvCxnSpPr>
        <p:spPr>
          <a:xfrm>
            <a:off x="9711920" y="3434727"/>
            <a:ext cx="0" cy="713706"/>
          </a:xfrm>
          <a:prstGeom prst="line">
            <a:avLst/>
          </a:prstGeom>
          <a:noFill/>
          <a:ln w="38100" cap="flat" cmpd="sng" algn="ctr">
            <a:solidFill>
              <a:srgbClr val="ED7D31"/>
            </a:solidFill>
            <a:prstDash val="solid"/>
            <a:miter lim="800000"/>
          </a:ln>
          <a:effectLst/>
        </p:spPr>
      </p:cxnSp>
      <p:cxnSp>
        <p:nvCxnSpPr>
          <p:cNvPr id="5" name="Straight Connector 4">
            <a:extLst>
              <a:ext uri="{FF2B5EF4-FFF2-40B4-BE49-F238E27FC236}">
                <a16:creationId xmlns:a16="http://schemas.microsoft.com/office/drawing/2014/main" id="{C3A203EC-E50B-4524-807E-56B74416DA52}"/>
              </a:ext>
            </a:extLst>
          </p:cNvPr>
          <p:cNvCxnSpPr>
            <a:endCxn id="13" idx="0"/>
          </p:cNvCxnSpPr>
          <p:nvPr/>
        </p:nvCxnSpPr>
        <p:spPr>
          <a:xfrm>
            <a:off x="1461926" y="1806621"/>
            <a:ext cx="1902857" cy="713706"/>
          </a:xfrm>
          <a:prstGeom prst="line">
            <a:avLst/>
          </a:prstGeom>
          <a:noFill/>
          <a:ln w="38100" cap="flat" cmpd="sng" algn="ctr">
            <a:solidFill>
              <a:srgbClr val="ED7D31"/>
            </a:solidFill>
            <a:prstDash val="solid"/>
            <a:miter lim="800000"/>
          </a:ln>
          <a:effectLst/>
        </p:spPr>
      </p:cxnSp>
      <p:cxnSp>
        <p:nvCxnSpPr>
          <p:cNvPr id="6" name="Straight Connector 5">
            <a:extLst>
              <a:ext uri="{FF2B5EF4-FFF2-40B4-BE49-F238E27FC236}">
                <a16:creationId xmlns:a16="http://schemas.microsoft.com/office/drawing/2014/main" id="{A1078155-FEE2-42B1-98AA-87CD331D6A7E}"/>
              </a:ext>
            </a:extLst>
          </p:cNvPr>
          <p:cNvCxnSpPr>
            <a:stCxn id="8" idx="2"/>
            <a:endCxn id="13" idx="0"/>
          </p:cNvCxnSpPr>
          <p:nvPr/>
        </p:nvCxnSpPr>
        <p:spPr>
          <a:xfrm flipH="1">
            <a:off x="3364783" y="1806621"/>
            <a:ext cx="1906074" cy="713706"/>
          </a:xfrm>
          <a:prstGeom prst="line">
            <a:avLst/>
          </a:prstGeom>
          <a:noFill/>
          <a:ln w="38100" cap="flat" cmpd="sng" algn="ctr">
            <a:solidFill>
              <a:srgbClr val="ED7D31"/>
            </a:solidFill>
            <a:prstDash val="solid"/>
            <a:miter lim="800000"/>
          </a:ln>
          <a:effectLst/>
        </p:spPr>
      </p:cxnSp>
      <p:sp>
        <p:nvSpPr>
          <p:cNvPr id="7" name="Rectangle 6">
            <a:extLst>
              <a:ext uri="{FF2B5EF4-FFF2-40B4-BE49-F238E27FC236}">
                <a16:creationId xmlns:a16="http://schemas.microsoft.com/office/drawing/2014/main" id="{1E63A2CD-5B85-439F-9A41-4A097F1AD152}"/>
              </a:ext>
            </a:extLst>
          </p:cNvPr>
          <p:cNvSpPr/>
          <p:nvPr/>
        </p:nvSpPr>
        <p:spPr>
          <a:xfrm>
            <a:off x="749296" y="892221"/>
            <a:ext cx="3324897" cy="914400"/>
          </a:xfrm>
          <a:prstGeom prst="rect">
            <a:avLst/>
          </a:prstGeom>
          <a:solidFill>
            <a:srgbClr val="ED7D31"/>
          </a:solidFill>
          <a:ln w="12700" cap="flat" cmpd="sng" algn="ctr">
            <a:solidFill>
              <a:srgbClr val="ED7D31">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BE" sz="2200" b="1" i="0" u="none" strike="noStrike" kern="0" cap="none" spc="0" normalizeH="0" baseline="0" noProof="0" dirty="0">
                <a:ln>
                  <a:noFill/>
                </a:ln>
                <a:solidFill>
                  <a:prstClr val="white"/>
                </a:solidFill>
                <a:effectLst/>
                <a:uLnTx/>
                <a:uFillTx/>
                <a:latin typeface="Calibri" panose="020F0502020204030204"/>
                <a:ea typeface="+mn-ea"/>
                <a:cs typeface="+mn-cs"/>
              </a:rPr>
              <a:t>Small</a:t>
            </a:r>
            <a:r>
              <a:rPr kumimoji="0" lang="nl-BE" sz="2200" b="0" i="0" u="none" strike="noStrike" kern="0" cap="none" spc="0" normalizeH="0" baseline="0" noProof="0" dirty="0">
                <a:ln>
                  <a:noFill/>
                </a:ln>
                <a:solidFill>
                  <a:prstClr val="white"/>
                </a:solidFill>
                <a:effectLst/>
                <a:uLnTx/>
                <a:uFillTx/>
                <a:latin typeface="Calibri" panose="020F0502020204030204"/>
                <a:ea typeface="+mn-ea"/>
                <a:cs typeface="+mn-cs"/>
              </a:rPr>
              <a:t> unit of </a:t>
            </a:r>
            <a:r>
              <a:rPr kumimoji="0" lang="nl-BE" sz="2200" b="1" i="0" u="none" strike="noStrike" kern="0" cap="none" spc="0" normalizeH="0" baseline="0" noProof="0" dirty="0">
                <a:ln>
                  <a:noFill/>
                </a:ln>
                <a:solidFill>
                  <a:prstClr val="white"/>
                </a:solidFill>
                <a:effectLst/>
                <a:uLnTx/>
                <a:uFillTx/>
                <a:latin typeface="Calibri" panose="020F0502020204030204"/>
                <a:ea typeface="+mn-ea"/>
                <a:cs typeface="+mn-cs"/>
              </a:rPr>
              <a:t>independent</a:t>
            </a:r>
            <a:r>
              <a:rPr kumimoji="0" lang="nl-BE" sz="2200" b="0" i="0" u="none" strike="noStrike" kern="0" cap="none" spc="0" normalizeH="0" baseline="0" noProof="0" dirty="0">
                <a:ln>
                  <a:noFill/>
                </a:ln>
                <a:solidFill>
                  <a:prstClr val="white"/>
                </a:solidFill>
                <a:effectLst/>
                <a:uLnTx/>
                <a:uFillTx/>
                <a:latin typeface="Calibri" panose="020F0502020204030204"/>
                <a:ea typeface="+mn-ea"/>
                <a:cs typeface="+mn-cs"/>
              </a:rPr>
              <a:t>, </a:t>
            </a:r>
            <a:r>
              <a:rPr kumimoji="0" lang="nl-BE" sz="2200" b="1" i="0" u="none" strike="noStrike" kern="0" cap="none" spc="0" normalizeH="0" baseline="0" noProof="0" dirty="0">
                <a:ln>
                  <a:noFill/>
                </a:ln>
                <a:solidFill>
                  <a:prstClr val="white"/>
                </a:solidFill>
                <a:effectLst/>
                <a:uLnTx/>
                <a:uFillTx/>
                <a:latin typeface="Calibri" panose="020F0502020204030204"/>
                <a:ea typeface="+mn-ea"/>
                <a:cs typeface="+mn-cs"/>
              </a:rPr>
              <a:t>reusable</a:t>
            </a:r>
            <a:r>
              <a:rPr kumimoji="0" lang="nl-BE" sz="2200" b="0" i="0" u="none" strike="noStrike" kern="0" cap="none" spc="0" normalizeH="0" baseline="0" noProof="0" dirty="0">
                <a:ln>
                  <a:noFill/>
                </a:ln>
                <a:solidFill>
                  <a:prstClr val="white"/>
                </a:solidFill>
                <a:effectLst/>
                <a:uLnTx/>
                <a:uFillTx/>
                <a:latin typeface="Calibri" panose="020F0502020204030204"/>
                <a:ea typeface="+mn-ea"/>
                <a:cs typeface="+mn-cs"/>
              </a:rPr>
              <a:t> code</a:t>
            </a:r>
          </a:p>
        </p:txBody>
      </p:sp>
      <p:sp>
        <p:nvSpPr>
          <p:cNvPr id="8" name="Rectangle 7">
            <a:extLst>
              <a:ext uri="{FF2B5EF4-FFF2-40B4-BE49-F238E27FC236}">
                <a16:creationId xmlns:a16="http://schemas.microsoft.com/office/drawing/2014/main" id="{D2C6E143-02EF-4661-880B-916970CE9EB5}"/>
              </a:ext>
            </a:extLst>
          </p:cNvPr>
          <p:cNvSpPr/>
          <p:nvPr/>
        </p:nvSpPr>
        <p:spPr>
          <a:xfrm>
            <a:off x="4561445" y="892221"/>
            <a:ext cx="1418823" cy="914400"/>
          </a:xfrm>
          <a:prstGeom prst="rect">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BE" sz="1600" b="1" i="0" u="none" strike="noStrike" kern="0" cap="none" spc="0" normalizeH="0" baseline="0" noProof="0" dirty="0">
                <a:ln>
                  <a:noFill/>
                </a:ln>
                <a:solidFill>
                  <a:prstClr val="white"/>
                </a:solidFill>
                <a:effectLst/>
                <a:uLnTx/>
                <a:uFillTx/>
                <a:latin typeface="Calibri" panose="020F0502020204030204"/>
                <a:ea typeface="+mn-ea"/>
                <a:cs typeface="+mn-cs"/>
              </a:rPr>
              <a:t>Small</a:t>
            </a:r>
            <a:r>
              <a:rPr kumimoji="0" lang="nl-BE" sz="1600" b="0" i="0" u="none" strike="noStrike" kern="0" cap="none" spc="0" normalizeH="0" baseline="0" noProof="0" dirty="0">
                <a:ln>
                  <a:noFill/>
                </a:ln>
                <a:solidFill>
                  <a:prstClr val="white"/>
                </a:solidFill>
                <a:effectLst/>
                <a:uLnTx/>
                <a:uFillTx/>
                <a:latin typeface="Calibri" panose="020F0502020204030204"/>
                <a:ea typeface="+mn-ea"/>
                <a:cs typeface="+mn-cs"/>
              </a:rPr>
              <a:t> unit of </a:t>
            </a:r>
            <a:r>
              <a:rPr kumimoji="0" lang="nl-BE" sz="1600" b="1" i="0" u="none" strike="noStrike" kern="0" cap="none" spc="0" normalizeH="0" baseline="0" noProof="0" dirty="0">
                <a:ln>
                  <a:noFill/>
                </a:ln>
                <a:solidFill>
                  <a:prstClr val="white"/>
                </a:solidFill>
                <a:effectLst/>
                <a:uLnTx/>
                <a:uFillTx/>
                <a:latin typeface="Calibri" panose="020F0502020204030204"/>
                <a:ea typeface="+mn-ea"/>
                <a:cs typeface="+mn-cs"/>
              </a:rPr>
              <a:t>independent</a:t>
            </a:r>
            <a:r>
              <a:rPr kumimoji="0" lang="nl-BE" sz="1600" b="0" i="0" u="none" strike="noStrike" kern="0" cap="none" spc="0" normalizeH="0" baseline="0" noProof="0" dirty="0">
                <a:ln>
                  <a:noFill/>
                </a:ln>
                <a:solidFill>
                  <a:prstClr val="white"/>
                </a:solidFill>
                <a:effectLst/>
                <a:uLnTx/>
                <a:uFillTx/>
                <a:latin typeface="Calibri" panose="020F0502020204030204"/>
                <a:ea typeface="+mn-ea"/>
                <a:cs typeface="+mn-cs"/>
              </a:rPr>
              <a:t>, </a:t>
            </a:r>
            <a:r>
              <a:rPr kumimoji="0" lang="nl-BE" sz="1600" b="1" i="0" u="none" strike="noStrike" kern="0" cap="none" spc="0" normalizeH="0" baseline="0" noProof="0" dirty="0">
                <a:ln>
                  <a:noFill/>
                </a:ln>
                <a:solidFill>
                  <a:prstClr val="white"/>
                </a:solidFill>
                <a:effectLst/>
                <a:uLnTx/>
                <a:uFillTx/>
                <a:latin typeface="Calibri" panose="020F0502020204030204"/>
                <a:ea typeface="+mn-ea"/>
                <a:cs typeface="+mn-cs"/>
              </a:rPr>
              <a:t>reusable</a:t>
            </a:r>
            <a:r>
              <a:rPr kumimoji="0" lang="nl-BE" sz="1600" b="0" i="0" u="none" strike="noStrike" kern="0" cap="none" spc="0" normalizeH="0" baseline="0" noProof="0" dirty="0">
                <a:ln>
                  <a:noFill/>
                </a:ln>
                <a:solidFill>
                  <a:prstClr val="white"/>
                </a:solidFill>
                <a:effectLst/>
                <a:uLnTx/>
                <a:uFillTx/>
                <a:latin typeface="Calibri" panose="020F0502020204030204"/>
                <a:ea typeface="+mn-ea"/>
                <a:cs typeface="+mn-cs"/>
              </a:rPr>
              <a:t> code</a:t>
            </a:r>
          </a:p>
        </p:txBody>
      </p:sp>
      <p:sp>
        <p:nvSpPr>
          <p:cNvPr id="9" name="Rectangle 8">
            <a:extLst>
              <a:ext uri="{FF2B5EF4-FFF2-40B4-BE49-F238E27FC236}">
                <a16:creationId xmlns:a16="http://schemas.microsoft.com/office/drawing/2014/main" id="{05F15833-A2E6-4C6D-ABD5-25B5FE04A353}"/>
              </a:ext>
            </a:extLst>
          </p:cNvPr>
          <p:cNvSpPr/>
          <p:nvPr/>
        </p:nvSpPr>
        <p:spPr>
          <a:xfrm>
            <a:off x="6467519" y="892221"/>
            <a:ext cx="2017690" cy="914400"/>
          </a:xfrm>
          <a:prstGeom prst="rect">
            <a:avLst/>
          </a:prstGeom>
          <a:solidFill>
            <a:srgbClr val="ED7D31"/>
          </a:solidFill>
          <a:ln w="12700" cap="flat" cmpd="sng" algn="ctr">
            <a:solidFill>
              <a:srgbClr val="ED7D31">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BE" sz="2000" b="1" i="0" u="none" strike="noStrike" kern="0" cap="none" spc="0" normalizeH="0" baseline="0" noProof="0" dirty="0">
                <a:ln>
                  <a:noFill/>
                </a:ln>
                <a:solidFill>
                  <a:prstClr val="white"/>
                </a:solidFill>
                <a:effectLst/>
                <a:uLnTx/>
                <a:uFillTx/>
                <a:latin typeface="Calibri" panose="020F0502020204030204"/>
                <a:ea typeface="+mn-ea"/>
                <a:cs typeface="+mn-cs"/>
              </a:rPr>
              <a:t>Small</a:t>
            </a:r>
            <a:r>
              <a:rPr kumimoji="0" lang="nl-BE" sz="2000" b="0" i="0" u="none" strike="noStrike" kern="0" cap="none" spc="0" normalizeH="0" baseline="0" noProof="0" dirty="0">
                <a:ln>
                  <a:noFill/>
                </a:ln>
                <a:solidFill>
                  <a:prstClr val="white"/>
                </a:solidFill>
                <a:effectLst/>
                <a:uLnTx/>
                <a:uFillTx/>
                <a:latin typeface="Calibri" panose="020F0502020204030204"/>
                <a:ea typeface="+mn-ea"/>
                <a:cs typeface="+mn-cs"/>
              </a:rPr>
              <a:t> unit of </a:t>
            </a:r>
            <a:r>
              <a:rPr kumimoji="0" lang="nl-BE" sz="2000" b="1" i="0" u="none" strike="noStrike" kern="0" cap="none" spc="0" normalizeH="0" baseline="0" noProof="0" dirty="0">
                <a:ln>
                  <a:noFill/>
                </a:ln>
                <a:solidFill>
                  <a:prstClr val="white"/>
                </a:solidFill>
                <a:effectLst/>
                <a:uLnTx/>
                <a:uFillTx/>
                <a:latin typeface="Calibri" panose="020F0502020204030204"/>
                <a:ea typeface="+mn-ea"/>
                <a:cs typeface="+mn-cs"/>
              </a:rPr>
              <a:t>independent</a:t>
            </a:r>
            <a:r>
              <a:rPr kumimoji="0" lang="nl-BE" sz="2000" b="0" i="0" u="none" strike="noStrike" kern="0" cap="none" spc="0" normalizeH="0" baseline="0" noProof="0" dirty="0">
                <a:ln>
                  <a:noFill/>
                </a:ln>
                <a:solidFill>
                  <a:prstClr val="white"/>
                </a:solidFill>
                <a:effectLst/>
                <a:uLnTx/>
                <a:uFillTx/>
                <a:latin typeface="Calibri" panose="020F0502020204030204"/>
                <a:ea typeface="+mn-ea"/>
                <a:cs typeface="+mn-cs"/>
              </a:rPr>
              <a:t>, </a:t>
            </a:r>
            <a:r>
              <a:rPr kumimoji="0" lang="nl-BE" sz="2000" b="1" i="0" u="none" strike="noStrike" kern="0" cap="none" spc="0" normalizeH="0" baseline="0" noProof="0" dirty="0">
                <a:ln>
                  <a:noFill/>
                </a:ln>
                <a:solidFill>
                  <a:prstClr val="white"/>
                </a:solidFill>
                <a:effectLst/>
                <a:uLnTx/>
                <a:uFillTx/>
                <a:latin typeface="Calibri" panose="020F0502020204030204"/>
                <a:ea typeface="+mn-ea"/>
                <a:cs typeface="+mn-cs"/>
              </a:rPr>
              <a:t>reusable</a:t>
            </a:r>
            <a:r>
              <a:rPr kumimoji="0" lang="nl-BE" sz="2000" b="0" i="0" u="none" strike="noStrike" kern="0" cap="none" spc="0" normalizeH="0" baseline="0" noProof="0" dirty="0">
                <a:ln>
                  <a:noFill/>
                </a:ln>
                <a:solidFill>
                  <a:prstClr val="white"/>
                </a:solidFill>
                <a:effectLst/>
                <a:uLnTx/>
                <a:uFillTx/>
                <a:latin typeface="Calibri" panose="020F0502020204030204"/>
                <a:ea typeface="+mn-ea"/>
                <a:cs typeface="+mn-cs"/>
              </a:rPr>
              <a:t> code</a:t>
            </a:r>
          </a:p>
        </p:txBody>
      </p:sp>
      <p:sp>
        <p:nvSpPr>
          <p:cNvPr id="10" name="Rectangle 9">
            <a:extLst>
              <a:ext uri="{FF2B5EF4-FFF2-40B4-BE49-F238E27FC236}">
                <a16:creationId xmlns:a16="http://schemas.microsoft.com/office/drawing/2014/main" id="{B22C30B2-3200-4F83-BC1D-2A5AFE09B2F5}"/>
              </a:ext>
            </a:extLst>
          </p:cNvPr>
          <p:cNvSpPr/>
          <p:nvPr/>
        </p:nvSpPr>
        <p:spPr>
          <a:xfrm>
            <a:off x="8972460" y="892221"/>
            <a:ext cx="1418823" cy="914400"/>
          </a:xfrm>
          <a:prstGeom prst="rect">
            <a:avLst/>
          </a:prstGeom>
          <a:solidFill>
            <a:srgbClr val="70AD47"/>
          </a:solidFill>
          <a:ln w="12700" cap="flat" cmpd="sng" algn="ctr">
            <a:solidFill>
              <a:srgbClr val="70AD47">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BE" sz="1600" b="1" i="0" u="none" strike="noStrike" kern="0" cap="none" spc="0" normalizeH="0" baseline="0" noProof="0" dirty="0">
                <a:ln>
                  <a:noFill/>
                </a:ln>
                <a:solidFill>
                  <a:prstClr val="white"/>
                </a:solidFill>
                <a:effectLst/>
                <a:uLnTx/>
                <a:uFillTx/>
                <a:latin typeface="Calibri" panose="020F0502020204030204"/>
                <a:ea typeface="+mn-ea"/>
                <a:cs typeface="+mn-cs"/>
              </a:rPr>
              <a:t>Small</a:t>
            </a:r>
            <a:r>
              <a:rPr kumimoji="0" lang="nl-BE" sz="1600" b="0" i="0" u="none" strike="noStrike" kern="0" cap="none" spc="0" normalizeH="0" baseline="0" noProof="0" dirty="0">
                <a:ln>
                  <a:noFill/>
                </a:ln>
                <a:solidFill>
                  <a:prstClr val="white"/>
                </a:solidFill>
                <a:effectLst/>
                <a:uLnTx/>
                <a:uFillTx/>
                <a:latin typeface="Calibri" panose="020F0502020204030204"/>
                <a:ea typeface="+mn-ea"/>
                <a:cs typeface="+mn-cs"/>
              </a:rPr>
              <a:t> unit of </a:t>
            </a:r>
            <a:r>
              <a:rPr kumimoji="0" lang="nl-BE" sz="1600" b="1" i="0" u="none" strike="noStrike" kern="0" cap="none" spc="0" normalizeH="0" baseline="0" noProof="0" dirty="0">
                <a:ln>
                  <a:noFill/>
                </a:ln>
                <a:solidFill>
                  <a:prstClr val="white"/>
                </a:solidFill>
                <a:effectLst/>
                <a:uLnTx/>
                <a:uFillTx/>
                <a:latin typeface="Calibri" panose="020F0502020204030204"/>
                <a:ea typeface="+mn-ea"/>
                <a:cs typeface="+mn-cs"/>
              </a:rPr>
              <a:t>independent</a:t>
            </a:r>
            <a:r>
              <a:rPr kumimoji="0" lang="nl-BE" sz="1600" b="0" i="0" u="none" strike="noStrike" kern="0" cap="none" spc="0" normalizeH="0" baseline="0" noProof="0" dirty="0">
                <a:ln>
                  <a:noFill/>
                </a:ln>
                <a:solidFill>
                  <a:prstClr val="white"/>
                </a:solidFill>
                <a:effectLst/>
                <a:uLnTx/>
                <a:uFillTx/>
                <a:latin typeface="Calibri" panose="020F0502020204030204"/>
                <a:ea typeface="+mn-ea"/>
                <a:cs typeface="+mn-cs"/>
              </a:rPr>
              <a:t>, </a:t>
            </a:r>
            <a:r>
              <a:rPr kumimoji="0" lang="nl-BE" sz="1600" b="1" i="0" u="none" strike="noStrike" kern="0" cap="none" spc="0" normalizeH="0" baseline="0" noProof="0" dirty="0">
                <a:ln>
                  <a:noFill/>
                </a:ln>
                <a:solidFill>
                  <a:prstClr val="white"/>
                </a:solidFill>
                <a:effectLst/>
                <a:uLnTx/>
                <a:uFillTx/>
                <a:latin typeface="Calibri" panose="020F0502020204030204"/>
                <a:ea typeface="+mn-ea"/>
                <a:cs typeface="+mn-cs"/>
              </a:rPr>
              <a:t>reusable</a:t>
            </a:r>
            <a:r>
              <a:rPr kumimoji="0" lang="nl-BE" sz="1600" b="0" i="0" u="none" strike="noStrike" kern="0" cap="none" spc="0" normalizeH="0" baseline="0" noProof="0" dirty="0">
                <a:ln>
                  <a:noFill/>
                </a:ln>
                <a:solidFill>
                  <a:prstClr val="white"/>
                </a:solidFill>
                <a:effectLst/>
                <a:uLnTx/>
                <a:uFillTx/>
                <a:latin typeface="Calibri" panose="020F0502020204030204"/>
                <a:ea typeface="+mn-ea"/>
                <a:cs typeface="+mn-cs"/>
              </a:rPr>
              <a:t> code</a:t>
            </a:r>
          </a:p>
        </p:txBody>
      </p:sp>
      <p:sp>
        <p:nvSpPr>
          <p:cNvPr id="11" name="Rectangle 10">
            <a:extLst>
              <a:ext uri="{FF2B5EF4-FFF2-40B4-BE49-F238E27FC236}">
                <a16:creationId xmlns:a16="http://schemas.microsoft.com/office/drawing/2014/main" id="{143FD0C4-429E-4DA0-BCC3-E2E087232229}"/>
              </a:ext>
            </a:extLst>
          </p:cNvPr>
          <p:cNvSpPr/>
          <p:nvPr/>
        </p:nvSpPr>
        <p:spPr>
          <a:xfrm>
            <a:off x="4561445" y="2520327"/>
            <a:ext cx="3923764" cy="914400"/>
          </a:xfrm>
          <a:prstGeom prst="rect">
            <a:avLst/>
          </a:prstGeom>
          <a:solidFill>
            <a:srgbClr val="12A8C8"/>
          </a:solidFill>
          <a:ln w="12700" cap="flat" cmpd="sng" algn="ctr">
            <a:solidFill>
              <a:srgbClr val="5B9BD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BE" sz="2400" b="1" i="0" u="none" strike="noStrike" kern="0" cap="none" spc="0" normalizeH="0" baseline="0" noProof="0" dirty="0">
                <a:ln>
                  <a:noFill/>
                </a:ln>
                <a:solidFill>
                  <a:prstClr val="white"/>
                </a:solidFill>
                <a:effectLst/>
                <a:uLnTx/>
                <a:uFillTx/>
                <a:latin typeface="Calibri" panose="020F0502020204030204"/>
                <a:ea typeface="+mn-ea"/>
                <a:cs typeface="+mn-cs"/>
              </a:rPr>
              <a:t>Small</a:t>
            </a:r>
            <a:r>
              <a:rPr kumimoji="0" lang="nl-BE" sz="2400" b="0" i="0" u="none" strike="noStrike" kern="0" cap="none" spc="0" normalizeH="0" baseline="0" noProof="0" dirty="0">
                <a:ln>
                  <a:noFill/>
                </a:ln>
                <a:solidFill>
                  <a:prstClr val="white"/>
                </a:solidFill>
                <a:effectLst/>
                <a:uLnTx/>
                <a:uFillTx/>
                <a:latin typeface="Calibri" panose="020F0502020204030204"/>
                <a:ea typeface="+mn-ea"/>
                <a:cs typeface="+mn-cs"/>
              </a:rPr>
              <a:t> unit of </a:t>
            </a:r>
            <a:r>
              <a:rPr kumimoji="0" lang="nl-BE" sz="2400" b="1" i="0" u="none" strike="noStrike" kern="0" cap="none" spc="0" normalizeH="0" baseline="0" noProof="0" dirty="0">
                <a:ln>
                  <a:noFill/>
                </a:ln>
                <a:solidFill>
                  <a:prstClr val="white"/>
                </a:solidFill>
                <a:effectLst/>
                <a:uLnTx/>
                <a:uFillTx/>
                <a:latin typeface="Calibri" panose="020F0502020204030204"/>
                <a:ea typeface="+mn-ea"/>
                <a:cs typeface="+mn-cs"/>
              </a:rPr>
              <a:t>independent</a:t>
            </a:r>
            <a:r>
              <a:rPr kumimoji="0" lang="nl-BE" sz="2400" b="0" i="0" u="none" strike="noStrike" kern="0" cap="none" spc="0" normalizeH="0" baseline="0" noProof="0" dirty="0">
                <a:ln>
                  <a:noFill/>
                </a:ln>
                <a:solidFill>
                  <a:prstClr val="white"/>
                </a:solidFill>
                <a:effectLst/>
                <a:uLnTx/>
                <a:uFillTx/>
                <a:latin typeface="Calibri" panose="020F0502020204030204"/>
                <a:ea typeface="+mn-ea"/>
                <a:cs typeface="+mn-cs"/>
              </a:rPr>
              <a:t>, </a:t>
            </a:r>
            <a:r>
              <a:rPr kumimoji="0" lang="nl-BE" sz="2400" b="1" i="0" u="none" strike="noStrike" kern="0" cap="none" spc="0" normalizeH="0" baseline="0" noProof="0" dirty="0">
                <a:ln>
                  <a:noFill/>
                </a:ln>
                <a:solidFill>
                  <a:prstClr val="white"/>
                </a:solidFill>
                <a:effectLst/>
                <a:uLnTx/>
                <a:uFillTx/>
                <a:latin typeface="Calibri" panose="020F0502020204030204"/>
                <a:ea typeface="+mn-ea"/>
                <a:cs typeface="+mn-cs"/>
              </a:rPr>
              <a:t>reusable</a:t>
            </a:r>
            <a:r>
              <a:rPr kumimoji="0" lang="nl-BE" sz="2400" b="0" i="0" u="none" strike="noStrike" kern="0" cap="none" spc="0" normalizeH="0" baseline="0" noProof="0" dirty="0">
                <a:ln>
                  <a:noFill/>
                </a:ln>
                <a:solidFill>
                  <a:prstClr val="white"/>
                </a:solidFill>
                <a:effectLst/>
                <a:uLnTx/>
                <a:uFillTx/>
                <a:latin typeface="Calibri" panose="020F0502020204030204"/>
                <a:ea typeface="+mn-ea"/>
                <a:cs typeface="+mn-cs"/>
              </a:rPr>
              <a:t> code</a:t>
            </a:r>
          </a:p>
        </p:txBody>
      </p:sp>
      <p:sp>
        <p:nvSpPr>
          <p:cNvPr id="12" name="Rectangle 11">
            <a:extLst>
              <a:ext uri="{FF2B5EF4-FFF2-40B4-BE49-F238E27FC236}">
                <a16:creationId xmlns:a16="http://schemas.microsoft.com/office/drawing/2014/main" id="{33C2FA53-C5DB-49BD-9485-E5CA71D8DAE2}"/>
              </a:ext>
            </a:extLst>
          </p:cNvPr>
          <p:cNvSpPr/>
          <p:nvPr/>
        </p:nvSpPr>
        <p:spPr>
          <a:xfrm>
            <a:off x="9004657" y="2520327"/>
            <a:ext cx="1418823" cy="914400"/>
          </a:xfrm>
          <a:prstGeom prst="rect">
            <a:avLst/>
          </a:prstGeom>
          <a:solidFill>
            <a:srgbClr val="E7E6E6">
              <a:lumMod val="50000"/>
            </a:srgbClr>
          </a:solidFill>
          <a:ln w="12700" cap="flat" cmpd="sng" algn="ctr">
            <a:solidFill>
              <a:sysClr val="windowText" lastClr="000000">
                <a:shade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BE" sz="1600" b="1" i="0" u="none" strike="noStrike" kern="0" cap="none" spc="0" normalizeH="0" baseline="0" noProof="0" dirty="0">
                <a:ln>
                  <a:noFill/>
                </a:ln>
                <a:solidFill>
                  <a:prstClr val="white"/>
                </a:solidFill>
                <a:effectLst/>
                <a:uLnTx/>
                <a:uFillTx/>
                <a:latin typeface="Calibri" panose="020F0502020204030204"/>
                <a:ea typeface="+mn-ea"/>
                <a:cs typeface="+mn-cs"/>
              </a:rPr>
              <a:t>Small</a:t>
            </a:r>
            <a:r>
              <a:rPr kumimoji="0" lang="nl-BE" sz="1600" b="0" i="0" u="none" strike="noStrike" kern="0" cap="none" spc="0" normalizeH="0" baseline="0" noProof="0" dirty="0">
                <a:ln>
                  <a:noFill/>
                </a:ln>
                <a:solidFill>
                  <a:prstClr val="white"/>
                </a:solidFill>
                <a:effectLst/>
                <a:uLnTx/>
                <a:uFillTx/>
                <a:latin typeface="Calibri" panose="020F0502020204030204"/>
                <a:ea typeface="+mn-ea"/>
                <a:cs typeface="+mn-cs"/>
              </a:rPr>
              <a:t> unit of </a:t>
            </a:r>
            <a:r>
              <a:rPr kumimoji="0" lang="nl-BE" sz="1600" b="1" i="0" u="none" strike="noStrike" kern="0" cap="none" spc="0" normalizeH="0" baseline="0" noProof="0" dirty="0">
                <a:ln>
                  <a:noFill/>
                </a:ln>
                <a:solidFill>
                  <a:prstClr val="white"/>
                </a:solidFill>
                <a:effectLst/>
                <a:uLnTx/>
                <a:uFillTx/>
                <a:latin typeface="Calibri" panose="020F0502020204030204"/>
                <a:ea typeface="+mn-ea"/>
                <a:cs typeface="+mn-cs"/>
              </a:rPr>
              <a:t>independent</a:t>
            </a:r>
            <a:r>
              <a:rPr kumimoji="0" lang="nl-BE" sz="1600" b="0" i="0" u="none" strike="noStrike" kern="0" cap="none" spc="0" normalizeH="0" baseline="0" noProof="0" dirty="0">
                <a:ln>
                  <a:noFill/>
                </a:ln>
                <a:solidFill>
                  <a:prstClr val="white"/>
                </a:solidFill>
                <a:effectLst/>
                <a:uLnTx/>
                <a:uFillTx/>
                <a:latin typeface="Calibri" panose="020F0502020204030204"/>
                <a:ea typeface="+mn-ea"/>
                <a:cs typeface="+mn-cs"/>
              </a:rPr>
              <a:t>, </a:t>
            </a:r>
            <a:r>
              <a:rPr kumimoji="0" lang="nl-BE" sz="1600" b="1" i="0" u="none" strike="noStrike" kern="0" cap="none" spc="0" normalizeH="0" baseline="0" noProof="0" dirty="0">
                <a:ln>
                  <a:noFill/>
                </a:ln>
                <a:solidFill>
                  <a:prstClr val="white"/>
                </a:solidFill>
                <a:effectLst/>
                <a:uLnTx/>
                <a:uFillTx/>
                <a:latin typeface="Calibri" panose="020F0502020204030204"/>
                <a:ea typeface="+mn-ea"/>
                <a:cs typeface="+mn-cs"/>
              </a:rPr>
              <a:t>reusable</a:t>
            </a:r>
            <a:r>
              <a:rPr kumimoji="0" lang="nl-BE" sz="1600" b="0" i="0" u="none" strike="noStrike" kern="0" cap="none" spc="0" normalizeH="0" baseline="0" noProof="0" dirty="0">
                <a:ln>
                  <a:noFill/>
                </a:ln>
                <a:solidFill>
                  <a:prstClr val="white"/>
                </a:solidFill>
                <a:effectLst/>
                <a:uLnTx/>
                <a:uFillTx/>
                <a:latin typeface="Calibri" panose="020F0502020204030204"/>
                <a:ea typeface="+mn-ea"/>
                <a:cs typeface="+mn-cs"/>
              </a:rPr>
              <a:t> code</a:t>
            </a:r>
          </a:p>
        </p:txBody>
      </p:sp>
      <p:sp>
        <p:nvSpPr>
          <p:cNvPr id="13" name="Rectangle 12">
            <a:extLst>
              <a:ext uri="{FF2B5EF4-FFF2-40B4-BE49-F238E27FC236}">
                <a16:creationId xmlns:a16="http://schemas.microsoft.com/office/drawing/2014/main" id="{BD1749AC-C724-46CB-AEB2-F9ACD098CAB5}"/>
              </a:ext>
            </a:extLst>
          </p:cNvPr>
          <p:cNvSpPr/>
          <p:nvPr/>
        </p:nvSpPr>
        <p:spPr>
          <a:xfrm>
            <a:off x="2655371" y="2520327"/>
            <a:ext cx="1418823" cy="914400"/>
          </a:xfrm>
          <a:prstGeom prst="rect">
            <a:avLst/>
          </a:prstGeom>
          <a:solidFill>
            <a:srgbClr val="70AD47">
              <a:lumMod val="75000"/>
            </a:srgbClr>
          </a:solidFill>
          <a:ln w="12700" cap="flat" cmpd="sng" algn="ctr">
            <a:solidFill>
              <a:sysClr val="windowText" lastClr="000000">
                <a:shade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BE" sz="1600" b="1" i="0" u="none" strike="noStrike" kern="0" cap="none" spc="0" normalizeH="0" baseline="0" noProof="0" dirty="0">
                <a:ln>
                  <a:noFill/>
                </a:ln>
                <a:solidFill>
                  <a:prstClr val="white"/>
                </a:solidFill>
                <a:effectLst/>
                <a:uLnTx/>
                <a:uFillTx/>
                <a:latin typeface="Calibri" panose="020F0502020204030204"/>
                <a:ea typeface="+mn-ea"/>
                <a:cs typeface="+mn-cs"/>
              </a:rPr>
              <a:t>Small</a:t>
            </a:r>
            <a:r>
              <a:rPr kumimoji="0" lang="nl-BE" sz="1600" b="0" i="0" u="none" strike="noStrike" kern="0" cap="none" spc="0" normalizeH="0" baseline="0" noProof="0" dirty="0">
                <a:ln>
                  <a:noFill/>
                </a:ln>
                <a:solidFill>
                  <a:prstClr val="white"/>
                </a:solidFill>
                <a:effectLst/>
                <a:uLnTx/>
                <a:uFillTx/>
                <a:latin typeface="Calibri" panose="020F0502020204030204"/>
                <a:ea typeface="+mn-ea"/>
                <a:cs typeface="+mn-cs"/>
              </a:rPr>
              <a:t> unit of </a:t>
            </a:r>
            <a:r>
              <a:rPr kumimoji="0" lang="nl-BE" sz="1600" b="1" i="0" u="none" strike="noStrike" kern="0" cap="none" spc="0" normalizeH="0" baseline="0" noProof="0" dirty="0">
                <a:ln>
                  <a:noFill/>
                </a:ln>
                <a:solidFill>
                  <a:prstClr val="white"/>
                </a:solidFill>
                <a:effectLst/>
                <a:uLnTx/>
                <a:uFillTx/>
                <a:latin typeface="Calibri" panose="020F0502020204030204"/>
                <a:ea typeface="+mn-ea"/>
                <a:cs typeface="+mn-cs"/>
              </a:rPr>
              <a:t>independent</a:t>
            </a:r>
            <a:r>
              <a:rPr kumimoji="0" lang="nl-BE" sz="1600" b="0" i="0" u="none" strike="noStrike" kern="0" cap="none" spc="0" normalizeH="0" baseline="0" noProof="0" dirty="0">
                <a:ln>
                  <a:noFill/>
                </a:ln>
                <a:solidFill>
                  <a:prstClr val="white"/>
                </a:solidFill>
                <a:effectLst/>
                <a:uLnTx/>
                <a:uFillTx/>
                <a:latin typeface="Calibri" panose="020F0502020204030204"/>
                <a:ea typeface="+mn-ea"/>
                <a:cs typeface="+mn-cs"/>
              </a:rPr>
              <a:t>, </a:t>
            </a:r>
            <a:r>
              <a:rPr kumimoji="0" lang="nl-BE" sz="1600" b="1" i="0" u="none" strike="noStrike" kern="0" cap="none" spc="0" normalizeH="0" baseline="0" noProof="0" dirty="0">
                <a:ln>
                  <a:noFill/>
                </a:ln>
                <a:solidFill>
                  <a:prstClr val="white"/>
                </a:solidFill>
                <a:effectLst/>
                <a:uLnTx/>
                <a:uFillTx/>
                <a:latin typeface="Calibri" panose="020F0502020204030204"/>
                <a:ea typeface="+mn-ea"/>
                <a:cs typeface="+mn-cs"/>
              </a:rPr>
              <a:t>reusable</a:t>
            </a:r>
            <a:r>
              <a:rPr kumimoji="0" lang="nl-BE" sz="1600" b="0" i="0" u="none" strike="noStrike" kern="0" cap="none" spc="0" normalizeH="0" baseline="0" noProof="0" dirty="0">
                <a:ln>
                  <a:noFill/>
                </a:ln>
                <a:solidFill>
                  <a:prstClr val="white"/>
                </a:solidFill>
                <a:effectLst/>
                <a:uLnTx/>
                <a:uFillTx/>
                <a:latin typeface="Calibri" panose="020F0502020204030204"/>
                <a:ea typeface="+mn-ea"/>
                <a:cs typeface="+mn-cs"/>
              </a:rPr>
              <a:t> code</a:t>
            </a:r>
          </a:p>
        </p:txBody>
      </p:sp>
      <p:sp>
        <p:nvSpPr>
          <p:cNvPr id="14" name="Rectangle 13">
            <a:extLst>
              <a:ext uri="{FF2B5EF4-FFF2-40B4-BE49-F238E27FC236}">
                <a16:creationId xmlns:a16="http://schemas.microsoft.com/office/drawing/2014/main" id="{7A77828A-9079-4079-9A07-177EDDA8FF9C}"/>
              </a:ext>
            </a:extLst>
          </p:cNvPr>
          <p:cNvSpPr/>
          <p:nvPr/>
        </p:nvSpPr>
        <p:spPr>
          <a:xfrm>
            <a:off x="749297" y="2520327"/>
            <a:ext cx="1418823" cy="914400"/>
          </a:xfrm>
          <a:prstGeom prst="rect">
            <a:avLst/>
          </a:prstGeom>
          <a:solidFill>
            <a:srgbClr val="FFC000"/>
          </a:solidFill>
          <a:ln w="12700" cap="flat" cmpd="sng" algn="ctr">
            <a:solidFill>
              <a:srgbClr val="FFC00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BE" sz="1600" b="1" i="0" u="none" strike="noStrike" kern="0" cap="none" spc="0" normalizeH="0" baseline="0" noProof="0" dirty="0">
                <a:ln>
                  <a:noFill/>
                </a:ln>
                <a:solidFill>
                  <a:prstClr val="white"/>
                </a:solidFill>
                <a:effectLst/>
                <a:uLnTx/>
                <a:uFillTx/>
                <a:latin typeface="Calibri" panose="020F0502020204030204"/>
                <a:ea typeface="+mn-ea"/>
                <a:cs typeface="+mn-cs"/>
              </a:rPr>
              <a:t>Small</a:t>
            </a:r>
            <a:r>
              <a:rPr kumimoji="0" lang="nl-BE" sz="1600" b="0" i="0" u="none" strike="noStrike" kern="0" cap="none" spc="0" normalizeH="0" baseline="0" noProof="0" dirty="0">
                <a:ln>
                  <a:noFill/>
                </a:ln>
                <a:solidFill>
                  <a:prstClr val="white"/>
                </a:solidFill>
                <a:effectLst/>
                <a:uLnTx/>
                <a:uFillTx/>
                <a:latin typeface="Calibri" panose="020F0502020204030204"/>
                <a:ea typeface="+mn-ea"/>
                <a:cs typeface="+mn-cs"/>
              </a:rPr>
              <a:t> unit of </a:t>
            </a:r>
            <a:r>
              <a:rPr kumimoji="0" lang="nl-BE" sz="1600" b="1" i="0" u="none" strike="noStrike" kern="0" cap="none" spc="0" normalizeH="0" baseline="0" noProof="0" dirty="0">
                <a:ln>
                  <a:noFill/>
                </a:ln>
                <a:solidFill>
                  <a:prstClr val="white"/>
                </a:solidFill>
                <a:effectLst/>
                <a:uLnTx/>
                <a:uFillTx/>
                <a:latin typeface="Calibri" panose="020F0502020204030204"/>
                <a:ea typeface="+mn-ea"/>
                <a:cs typeface="+mn-cs"/>
              </a:rPr>
              <a:t>independent</a:t>
            </a:r>
            <a:r>
              <a:rPr kumimoji="0" lang="nl-BE" sz="1600" b="0" i="0" u="none" strike="noStrike" kern="0" cap="none" spc="0" normalizeH="0" baseline="0" noProof="0" dirty="0">
                <a:ln>
                  <a:noFill/>
                </a:ln>
                <a:solidFill>
                  <a:prstClr val="white"/>
                </a:solidFill>
                <a:effectLst/>
                <a:uLnTx/>
                <a:uFillTx/>
                <a:latin typeface="Calibri" panose="020F0502020204030204"/>
                <a:ea typeface="+mn-ea"/>
                <a:cs typeface="+mn-cs"/>
              </a:rPr>
              <a:t>, </a:t>
            </a:r>
            <a:r>
              <a:rPr kumimoji="0" lang="nl-BE" sz="1600" b="1" i="0" u="none" strike="noStrike" kern="0" cap="none" spc="0" normalizeH="0" baseline="0" noProof="0" dirty="0">
                <a:ln>
                  <a:noFill/>
                </a:ln>
                <a:solidFill>
                  <a:prstClr val="white"/>
                </a:solidFill>
                <a:effectLst/>
                <a:uLnTx/>
                <a:uFillTx/>
                <a:latin typeface="Calibri" panose="020F0502020204030204"/>
                <a:ea typeface="+mn-ea"/>
                <a:cs typeface="+mn-cs"/>
              </a:rPr>
              <a:t>reusable</a:t>
            </a:r>
            <a:r>
              <a:rPr kumimoji="0" lang="nl-BE" sz="1600" b="0" i="0" u="none" strike="noStrike" kern="0" cap="none" spc="0" normalizeH="0" baseline="0" noProof="0" dirty="0">
                <a:ln>
                  <a:noFill/>
                </a:ln>
                <a:solidFill>
                  <a:prstClr val="white"/>
                </a:solidFill>
                <a:effectLst/>
                <a:uLnTx/>
                <a:uFillTx/>
                <a:latin typeface="Calibri" panose="020F0502020204030204"/>
                <a:ea typeface="+mn-ea"/>
                <a:cs typeface="+mn-cs"/>
              </a:rPr>
              <a:t> code</a:t>
            </a:r>
          </a:p>
        </p:txBody>
      </p:sp>
      <p:sp>
        <p:nvSpPr>
          <p:cNvPr id="15" name="Rectangle 14">
            <a:extLst>
              <a:ext uri="{FF2B5EF4-FFF2-40B4-BE49-F238E27FC236}">
                <a16:creationId xmlns:a16="http://schemas.microsoft.com/office/drawing/2014/main" id="{16695FD1-D211-400E-852A-CBBFDFAF33A2}"/>
              </a:ext>
            </a:extLst>
          </p:cNvPr>
          <p:cNvSpPr/>
          <p:nvPr/>
        </p:nvSpPr>
        <p:spPr>
          <a:xfrm>
            <a:off x="2655371" y="4126965"/>
            <a:ext cx="3923764" cy="914400"/>
          </a:xfrm>
          <a:prstGeom prst="rect">
            <a:avLst/>
          </a:prstGeom>
          <a:solidFill>
            <a:srgbClr val="17C3BF"/>
          </a:solidFill>
          <a:ln w="12700" cap="flat" cmpd="sng" algn="ctr">
            <a:solidFill>
              <a:srgbClr val="5B9BD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BE" sz="2400" b="1" i="0" u="none" strike="noStrike" kern="0" cap="none" spc="0" normalizeH="0" baseline="0" noProof="0" dirty="0">
                <a:ln>
                  <a:noFill/>
                </a:ln>
                <a:solidFill>
                  <a:prstClr val="white"/>
                </a:solidFill>
                <a:effectLst/>
                <a:uLnTx/>
                <a:uFillTx/>
                <a:latin typeface="Calibri" panose="020F0502020204030204"/>
                <a:ea typeface="+mn-ea"/>
                <a:cs typeface="+mn-cs"/>
              </a:rPr>
              <a:t>Small</a:t>
            </a:r>
            <a:r>
              <a:rPr kumimoji="0" lang="nl-BE" sz="2400" b="0" i="0" u="none" strike="noStrike" kern="0" cap="none" spc="0" normalizeH="0" baseline="0" noProof="0" dirty="0">
                <a:ln>
                  <a:noFill/>
                </a:ln>
                <a:solidFill>
                  <a:prstClr val="white"/>
                </a:solidFill>
                <a:effectLst/>
                <a:uLnTx/>
                <a:uFillTx/>
                <a:latin typeface="Calibri" panose="020F0502020204030204"/>
                <a:ea typeface="+mn-ea"/>
                <a:cs typeface="+mn-cs"/>
              </a:rPr>
              <a:t> unit of </a:t>
            </a:r>
            <a:r>
              <a:rPr kumimoji="0" lang="nl-BE" sz="2400" b="1" i="0" u="none" strike="noStrike" kern="0" cap="none" spc="0" normalizeH="0" baseline="0" noProof="0" dirty="0">
                <a:ln>
                  <a:noFill/>
                </a:ln>
                <a:solidFill>
                  <a:prstClr val="white"/>
                </a:solidFill>
                <a:effectLst/>
                <a:uLnTx/>
                <a:uFillTx/>
                <a:latin typeface="Calibri" panose="020F0502020204030204"/>
                <a:ea typeface="+mn-ea"/>
                <a:cs typeface="+mn-cs"/>
              </a:rPr>
              <a:t>independent</a:t>
            </a:r>
            <a:r>
              <a:rPr kumimoji="0" lang="nl-BE" sz="2400" b="0" i="0" u="none" strike="noStrike" kern="0" cap="none" spc="0" normalizeH="0" baseline="0" noProof="0" dirty="0">
                <a:ln>
                  <a:noFill/>
                </a:ln>
                <a:solidFill>
                  <a:prstClr val="white"/>
                </a:solidFill>
                <a:effectLst/>
                <a:uLnTx/>
                <a:uFillTx/>
                <a:latin typeface="Calibri" panose="020F0502020204030204"/>
                <a:ea typeface="+mn-ea"/>
                <a:cs typeface="+mn-cs"/>
              </a:rPr>
              <a:t>, </a:t>
            </a:r>
            <a:r>
              <a:rPr kumimoji="0" lang="nl-BE" sz="2400" b="1" i="0" u="none" strike="noStrike" kern="0" cap="none" spc="0" normalizeH="0" baseline="0" noProof="0" dirty="0">
                <a:ln>
                  <a:noFill/>
                </a:ln>
                <a:solidFill>
                  <a:prstClr val="white"/>
                </a:solidFill>
                <a:effectLst/>
                <a:uLnTx/>
                <a:uFillTx/>
                <a:latin typeface="Calibri" panose="020F0502020204030204"/>
                <a:ea typeface="+mn-ea"/>
                <a:cs typeface="+mn-cs"/>
              </a:rPr>
              <a:t>reusable</a:t>
            </a:r>
            <a:r>
              <a:rPr kumimoji="0" lang="nl-BE" sz="2400" b="0" i="0" u="none" strike="noStrike" kern="0" cap="none" spc="0" normalizeH="0" baseline="0" noProof="0" dirty="0">
                <a:ln>
                  <a:noFill/>
                </a:ln>
                <a:solidFill>
                  <a:prstClr val="white"/>
                </a:solidFill>
                <a:effectLst/>
                <a:uLnTx/>
                <a:uFillTx/>
                <a:latin typeface="Calibri" panose="020F0502020204030204"/>
                <a:ea typeface="+mn-ea"/>
                <a:cs typeface="+mn-cs"/>
              </a:rPr>
              <a:t> code</a:t>
            </a:r>
          </a:p>
        </p:txBody>
      </p:sp>
      <p:sp>
        <p:nvSpPr>
          <p:cNvPr id="16" name="Rectangle 15">
            <a:extLst>
              <a:ext uri="{FF2B5EF4-FFF2-40B4-BE49-F238E27FC236}">
                <a16:creationId xmlns:a16="http://schemas.microsoft.com/office/drawing/2014/main" id="{2340C8CD-F5D0-45FB-B67C-57321FD945EC}"/>
              </a:ext>
            </a:extLst>
          </p:cNvPr>
          <p:cNvSpPr/>
          <p:nvPr/>
        </p:nvSpPr>
        <p:spPr>
          <a:xfrm>
            <a:off x="9004657" y="4126965"/>
            <a:ext cx="1418823" cy="914400"/>
          </a:xfrm>
          <a:prstGeom prst="rect">
            <a:avLst/>
          </a:prstGeom>
          <a:solidFill>
            <a:srgbClr val="CC0000"/>
          </a:solidFill>
          <a:ln w="12700" cap="flat" cmpd="sng" algn="ctr">
            <a:solidFill>
              <a:sysClr val="windowText" lastClr="000000">
                <a:shade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BE" sz="1600" b="1" i="0" u="none" strike="noStrike" kern="0" cap="none" spc="0" normalizeH="0" baseline="0" noProof="0" dirty="0">
                <a:ln>
                  <a:noFill/>
                </a:ln>
                <a:solidFill>
                  <a:prstClr val="white"/>
                </a:solidFill>
                <a:effectLst/>
                <a:uLnTx/>
                <a:uFillTx/>
                <a:latin typeface="Calibri" panose="020F0502020204030204"/>
                <a:ea typeface="+mn-ea"/>
                <a:cs typeface="+mn-cs"/>
              </a:rPr>
              <a:t>Small</a:t>
            </a:r>
            <a:r>
              <a:rPr kumimoji="0" lang="nl-BE" sz="1600" b="0" i="0" u="none" strike="noStrike" kern="0" cap="none" spc="0" normalizeH="0" baseline="0" noProof="0" dirty="0">
                <a:ln>
                  <a:noFill/>
                </a:ln>
                <a:solidFill>
                  <a:prstClr val="white"/>
                </a:solidFill>
                <a:effectLst/>
                <a:uLnTx/>
                <a:uFillTx/>
                <a:latin typeface="Calibri" panose="020F0502020204030204"/>
                <a:ea typeface="+mn-ea"/>
                <a:cs typeface="+mn-cs"/>
              </a:rPr>
              <a:t> unit of </a:t>
            </a:r>
            <a:r>
              <a:rPr kumimoji="0" lang="nl-BE" sz="1600" b="1" i="0" u="none" strike="noStrike" kern="0" cap="none" spc="0" normalizeH="0" baseline="0" noProof="0" dirty="0">
                <a:ln>
                  <a:noFill/>
                </a:ln>
                <a:solidFill>
                  <a:prstClr val="white"/>
                </a:solidFill>
                <a:effectLst/>
                <a:uLnTx/>
                <a:uFillTx/>
                <a:latin typeface="Calibri" panose="020F0502020204030204"/>
                <a:ea typeface="+mn-ea"/>
                <a:cs typeface="+mn-cs"/>
              </a:rPr>
              <a:t>independent</a:t>
            </a:r>
            <a:r>
              <a:rPr kumimoji="0" lang="nl-BE" sz="1600" b="0" i="0" u="none" strike="noStrike" kern="0" cap="none" spc="0" normalizeH="0" baseline="0" noProof="0" dirty="0">
                <a:ln>
                  <a:noFill/>
                </a:ln>
                <a:solidFill>
                  <a:prstClr val="white"/>
                </a:solidFill>
                <a:effectLst/>
                <a:uLnTx/>
                <a:uFillTx/>
                <a:latin typeface="Calibri" panose="020F0502020204030204"/>
                <a:ea typeface="+mn-ea"/>
                <a:cs typeface="+mn-cs"/>
              </a:rPr>
              <a:t>, </a:t>
            </a:r>
            <a:r>
              <a:rPr kumimoji="0" lang="nl-BE" sz="1600" b="1" i="0" u="none" strike="noStrike" kern="0" cap="none" spc="0" normalizeH="0" baseline="0" noProof="0" dirty="0">
                <a:ln>
                  <a:noFill/>
                </a:ln>
                <a:solidFill>
                  <a:prstClr val="white"/>
                </a:solidFill>
                <a:effectLst/>
                <a:uLnTx/>
                <a:uFillTx/>
                <a:latin typeface="Calibri" panose="020F0502020204030204"/>
                <a:ea typeface="+mn-ea"/>
                <a:cs typeface="+mn-cs"/>
              </a:rPr>
              <a:t>reusable</a:t>
            </a:r>
            <a:r>
              <a:rPr kumimoji="0" lang="nl-BE" sz="1600" b="0" i="0" u="none" strike="noStrike" kern="0" cap="none" spc="0" normalizeH="0" baseline="0" noProof="0" dirty="0">
                <a:ln>
                  <a:noFill/>
                </a:ln>
                <a:solidFill>
                  <a:prstClr val="white"/>
                </a:solidFill>
                <a:effectLst/>
                <a:uLnTx/>
                <a:uFillTx/>
                <a:latin typeface="Calibri" panose="020F0502020204030204"/>
                <a:ea typeface="+mn-ea"/>
                <a:cs typeface="+mn-cs"/>
              </a:rPr>
              <a:t> code</a:t>
            </a:r>
          </a:p>
        </p:txBody>
      </p:sp>
      <p:sp>
        <p:nvSpPr>
          <p:cNvPr id="17" name="Rectangle 16">
            <a:extLst>
              <a:ext uri="{FF2B5EF4-FFF2-40B4-BE49-F238E27FC236}">
                <a16:creationId xmlns:a16="http://schemas.microsoft.com/office/drawing/2014/main" id="{AE3C664F-ED2E-4B7B-A2AB-4644C744CDA8}"/>
              </a:ext>
            </a:extLst>
          </p:cNvPr>
          <p:cNvSpPr/>
          <p:nvPr/>
        </p:nvSpPr>
        <p:spPr>
          <a:xfrm>
            <a:off x="7066386" y="4126965"/>
            <a:ext cx="1418823" cy="914400"/>
          </a:xfrm>
          <a:prstGeom prst="rect">
            <a:avLst/>
          </a:prstGeom>
          <a:solidFill>
            <a:srgbClr val="CC0099"/>
          </a:solidFill>
          <a:ln w="12700" cap="flat" cmpd="sng" algn="ctr">
            <a:solidFill>
              <a:sysClr val="windowText" lastClr="000000">
                <a:shade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BE" sz="1600" b="1" i="0" u="none" strike="noStrike" kern="0" cap="none" spc="0" normalizeH="0" baseline="0" noProof="0" dirty="0">
                <a:ln>
                  <a:noFill/>
                </a:ln>
                <a:solidFill>
                  <a:prstClr val="white"/>
                </a:solidFill>
                <a:effectLst/>
                <a:uLnTx/>
                <a:uFillTx/>
                <a:latin typeface="Calibri" panose="020F0502020204030204"/>
                <a:ea typeface="+mn-ea"/>
                <a:cs typeface="+mn-cs"/>
              </a:rPr>
              <a:t>Small</a:t>
            </a:r>
            <a:r>
              <a:rPr kumimoji="0" lang="nl-BE" sz="1600" b="0" i="0" u="none" strike="noStrike" kern="0" cap="none" spc="0" normalizeH="0" baseline="0" noProof="0" dirty="0">
                <a:ln>
                  <a:noFill/>
                </a:ln>
                <a:solidFill>
                  <a:prstClr val="white"/>
                </a:solidFill>
                <a:effectLst/>
                <a:uLnTx/>
                <a:uFillTx/>
                <a:latin typeface="Calibri" panose="020F0502020204030204"/>
                <a:ea typeface="+mn-ea"/>
                <a:cs typeface="+mn-cs"/>
              </a:rPr>
              <a:t> unit of </a:t>
            </a:r>
            <a:r>
              <a:rPr kumimoji="0" lang="nl-BE" sz="1600" b="1" i="0" u="none" strike="noStrike" kern="0" cap="none" spc="0" normalizeH="0" baseline="0" noProof="0" dirty="0">
                <a:ln>
                  <a:noFill/>
                </a:ln>
                <a:solidFill>
                  <a:prstClr val="white"/>
                </a:solidFill>
                <a:effectLst/>
                <a:uLnTx/>
                <a:uFillTx/>
                <a:latin typeface="Calibri" panose="020F0502020204030204"/>
                <a:ea typeface="+mn-ea"/>
                <a:cs typeface="+mn-cs"/>
              </a:rPr>
              <a:t>independent</a:t>
            </a:r>
            <a:r>
              <a:rPr kumimoji="0" lang="nl-BE" sz="1600" b="0" i="0" u="none" strike="noStrike" kern="0" cap="none" spc="0" normalizeH="0" baseline="0" noProof="0" dirty="0">
                <a:ln>
                  <a:noFill/>
                </a:ln>
                <a:solidFill>
                  <a:prstClr val="white"/>
                </a:solidFill>
                <a:effectLst/>
                <a:uLnTx/>
                <a:uFillTx/>
                <a:latin typeface="Calibri" panose="020F0502020204030204"/>
                <a:ea typeface="+mn-ea"/>
                <a:cs typeface="+mn-cs"/>
              </a:rPr>
              <a:t>, </a:t>
            </a:r>
            <a:r>
              <a:rPr kumimoji="0" lang="nl-BE" sz="1600" b="1" i="0" u="none" strike="noStrike" kern="0" cap="none" spc="0" normalizeH="0" baseline="0" noProof="0" dirty="0">
                <a:ln>
                  <a:noFill/>
                </a:ln>
                <a:solidFill>
                  <a:prstClr val="white"/>
                </a:solidFill>
                <a:effectLst/>
                <a:uLnTx/>
                <a:uFillTx/>
                <a:latin typeface="Calibri" panose="020F0502020204030204"/>
                <a:ea typeface="+mn-ea"/>
                <a:cs typeface="+mn-cs"/>
              </a:rPr>
              <a:t>reusable</a:t>
            </a:r>
            <a:r>
              <a:rPr kumimoji="0" lang="nl-BE" sz="1600" b="0" i="0" u="none" strike="noStrike" kern="0" cap="none" spc="0" normalizeH="0" baseline="0" noProof="0" dirty="0">
                <a:ln>
                  <a:noFill/>
                </a:ln>
                <a:solidFill>
                  <a:prstClr val="white"/>
                </a:solidFill>
                <a:effectLst/>
                <a:uLnTx/>
                <a:uFillTx/>
                <a:latin typeface="Calibri" panose="020F0502020204030204"/>
                <a:ea typeface="+mn-ea"/>
                <a:cs typeface="+mn-cs"/>
              </a:rPr>
              <a:t> code</a:t>
            </a:r>
          </a:p>
        </p:txBody>
      </p:sp>
      <p:sp>
        <p:nvSpPr>
          <p:cNvPr id="18" name="Rectangle 17">
            <a:extLst>
              <a:ext uri="{FF2B5EF4-FFF2-40B4-BE49-F238E27FC236}">
                <a16:creationId xmlns:a16="http://schemas.microsoft.com/office/drawing/2014/main" id="{AAB9665E-C48D-425B-933F-2A65FE9D976D}"/>
              </a:ext>
            </a:extLst>
          </p:cNvPr>
          <p:cNvSpPr/>
          <p:nvPr/>
        </p:nvSpPr>
        <p:spPr>
          <a:xfrm>
            <a:off x="749297" y="4126965"/>
            <a:ext cx="1418823" cy="914400"/>
          </a:xfrm>
          <a:prstGeom prst="rect">
            <a:avLst/>
          </a:prstGeom>
          <a:solidFill>
            <a:srgbClr val="ED7D31">
              <a:lumMod val="75000"/>
            </a:srgbClr>
          </a:solidFill>
          <a:ln w="12700" cap="flat" cmpd="sng" algn="ctr">
            <a:solidFill>
              <a:sysClr val="windowText" lastClr="000000">
                <a:shade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BE" sz="1600" b="1" i="0" u="none" strike="noStrike" kern="0" cap="none" spc="0" normalizeH="0" baseline="0" noProof="0" dirty="0">
                <a:ln>
                  <a:noFill/>
                </a:ln>
                <a:solidFill>
                  <a:prstClr val="white"/>
                </a:solidFill>
                <a:effectLst/>
                <a:uLnTx/>
                <a:uFillTx/>
                <a:latin typeface="Calibri" panose="020F0502020204030204"/>
                <a:ea typeface="+mn-ea"/>
                <a:cs typeface="+mn-cs"/>
              </a:rPr>
              <a:t>Small</a:t>
            </a:r>
            <a:r>
              <a:rPr kumimoji="0" lang="nl-BE" sz="1600" b="0" i="0" u="none" strike="noStrike" kern="0" cap="none" spc="0" normalizeH="0" baseline="0" noProof="0" dirty="0">
                <a:ln>
                  <a:noFill/>
                </a:ln>
                <a:solidFill>
                  <a:prstClr val="white"/>
                </a:solidFill>
                <a:effectLst/>
                <a:uLnTx/>
                <a:uFillTx/>
                <a:latin typeface="Calibri" panose="020F0502020204030204"/>
                <a:ea typeface="+mn-ea"/>
                <a:cs typeface="+mn-cs"/>
              </a:rPr>
              <a:t> unit of </a:t>
            </a:r>
            <a:r>
              <a:rPr kumimoji="0" lang="nl-BE" sz="1600" b="1" i="0" u="none" strike="noStrike" kern="0" cap="none" spc="0" normalizeH="0" baseline="0" noProof="0" dirty="0">
                <a:ln>
                  <a:noFill/>
                </a:ln>
                <a:solidFill>
                  <a:prstClr val="white"/>
                </a:solidFill>
                <a:effectLst/>
                <a:uLnTx/>
                <a:uFillTx/>
                <a:latin typeface="Calibri" panose="020F0502020204030204"/>
                <a:ea typeface="+mn-ea"/>
                <a:cs typeface="+mn-cs"/>
              </a:rPr>
              <a:t>independent</a:t>
            </a:r>
            <a:r>
              <a:rPr kumimoji="0" lang="nl-BE" sz="1600" b="0" i="0" u="none" strike="noStrike" kern="0" cap="none" spc="0" normalizeH="0" baseline="0" noProof="0" dirty="0">
                <a:ln>
                  <a:noFill/>
                </a:ln>
                <a:solidFill>
                  <a:prstClr val="white"/>
                </a:solidFill>
                <a:effectLst/>
                <a:uLnTx/>
                <a:uFillTx/>
                <a:latin typeface="Calibri" panose="020F0502020204030204"/>
                <a:ea typeface="+mn-ea"/>
                <a:cs typeface="+mn-cs"/>
              </a:rPr>
              <a:t>, </a:t>
            </a:r>
            <a:r>
              <a:rPr kumimoji="0" lang="nl-BE" sz="1600" b="1" i="0" u="none" strike="noStrike" kern="0" cap="none" spc="0" normalizeH="0" baseline="0" noProof="0" dirty="0">
                <a:ln>
                  <a:noFill/>
                </a:ln>
                <a:solidFill>
                  <a:prstClr val="white"/>
                </a:solidFill>
                <a:effectLst/>
                <a:uLnTx/>
                <a:uFillTx/>
                <a:latin typeface="Calibri" panose="020F0502020204030204"/>
                <a:ea typeface="+mn-ea"/>
                <a:cs typeface="+mn-cs"/>
              </a:rPr>
              <a:t>reusable</a:t>
            </a:r>
            <a:r>
              <a:rPr kumimoji="0" lang="nl-BE" sz="1600" b="0" i="0" u="none" strike="noStrike" kern="0" cap="none" spc="0" normalizeH="0" baseline="0" noProof="0" dirty="0">
                <a:ln>
                  <a:noFill/>
                </a:ln>
                <a:solidFill>
                  <a:prstClr val="white"/>
                </a:solidFill>
                <a:effectLst/>
                <a:uLnTx/>
                <a:uFillTx/>
                <a:latin typeface="Calibri" panose="020F0502020204030204"/>
                <a:ea typeface="+mn-ea"/>
                <a:cs typeface="+mn-cs"/>
              </a:rPr>
              <a:t> code</a:t>
            </a:r>
          </a:p>
        </p:txBody>
      </p:sp>
      <p:sp>
        <p:nvSpPr>
          <p:cNvPr id="19" name="Rectangle 18">
            <a:extLst>
              <a:ext uri="{FF2B5EF4-FFF2-40B4-BE49-F238E27FC236}">
                <a16:creationId xmlns:a16="http://schemas.microsoft.com/office/drawing/2014/main" id="{17B545E8-BB86-40EA-98C9-D48FA4150B3A}"/>
              </a:ext>
            </a:extLst>
          </p:cNvPr>
          <p:cNvSpPr/>
          <p:nvPr/>
        </p:nvSpPr>
        <p:spPr>
          <a:xfrm>
            <a:off x="88184" y="293352"/>
            <a:ext cx="10512270" cy="5177307"/>
          </a:xfrm>
          <a:prstGeom prst="rect">
            <a:avLst/>
          </a:prstGeom>
          <a:noFill/>
          <a:ln w="12700" cap="flat" cmpd="sng" algn="ctr">
            <a:solidFill>
              <a:srgbClr val="ED7D3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B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0" name="TextBox 19">
            <a:extLst>
              <a:ext uri="{FF2B5EF4-FFF2-40B4-BE49-F238E27FC236}">
                <a16:creationId xmlns:a16="http://schemas.microsoft.com/office/drawing/2014/main" id="{2849EAAA-6F2B-491F-A75A-2EFD05828D1B}"/>
              </a:ext>
            </a:extLst>
          </p:cNvPr>
          <p:cNvSpPr txBox="1"/>
          <p:nvPr/>
        </p:nvSpPr>
        <p:spPr>
          <a:xfrm>
            <a:off x="88184" y="284584"/>
            <a:ext cx="2629616" cy="400110"/>
          </a:xfrm>
          <a:prstGeom prst="rect">
            <a:avLst/>
          </a:prstGeom>
          <a:solidFill>
            <a:srgbClr val="ED7D31"/>
          </a:solid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nl-BE" sz="2000" b="0" i="0" u="none" strike="noStrike" kern="0" cap="none" spc="0" normalizeH="0" baseline="0" noProof="0" dirty="0">
                <a:ln>
                  <a:noFill/>
                </a:ln>
                <a:solidFill>
                  <a:prstClr val="white"/>
                </a:solidFill>
                <a:effectLst/>
                <a:uLnTx/>
                <a:uFillTx/>
                <a:latin typeface="Calibri" panose="020F0502020204030204"/>
              </a:rPr>
              <a:t>YOUR APPLICATION</a:t>
            </a:r>
          </a:p>
        </p:txBody>
      </p:sp>
      <p:cxnSp>
        <p:nvCxnSpPr>
          <p:cNvPr id="21" name="Straight Connector 20">
            <a:extLst>
              <a:ext uri="{FF2B5EF4-FFF2-40B4-BE49-F238E27FC236}">
                <a16:creationId xmlns:a16="http://schemas.microsoft.com/office/drawing/2014/main" id="{D3565F41-54CC-4ABB-94E1-DB0F6BE28C8D}"/>
              </a:ext>
            </a:extLst>
          </p:cNvPr>
          <p:cNvCxnSpPr>
            <a:cxnSpLocks/>
          </p:cNvCxnSpPr>
          <p:nvPr/>
        </p:nvCxnSpPr>
        <p:spPr>
          <a:xfrm>
            <a:off x="4074194" y="1349421"/>
            <a:ext cx="487252" cy="0"/>
          </a:xfrm>
          <a:prstGeom prst="line">
            <a:avLst/>
          </a:prstGeom>
          <a:noFill/>
          <a:ln w="38100" cap="flat" cmpd="sng" algn="ctr">
            <a:solidFill>
              <a:srgbClr val="ED7D31"/>
            </a:solidFill>
            <a:prstDash val="solid"/>
            <a:miter lim="800000"/>
          </a:ln>
          <a:effectLst/>
        </p:spPr>
      </p:cxnSp>
      <p:cxnSp>
        <p:nvCxnSpPr>
          <p:cNvPr id="22" name="Straight Connector 21">
            <a:extLst>
              <a:ext uri="{FF2B5EF4-FFF2-40B4-BE49-F238E27FC236}">
                <a16:creationId xmlns:a16="http://schemas.microsoft.com/office/drawing/2014/main" id="{A456ACC9-0709-4ED8-A662-C68C12CC54B5}"/>
              </a:ext>
            </a:extLst>
          </p:cNvPr>
          <p:cNvCxnSpPr>
            <a:cxnSpLocks/>
          </p:cNvCxnSpPr>
          <p:nvPr/>
        </p:nvCxnSpPr>
        <p:spPr>
          <a:xfrm>
            <a:off x="5980267" y="1340836"/>
            <a:ext cx="487252" cy="0"/>
          </a:xfrm>
          <a:prstGeom prst="line">
            <a:avLst/>
          </a:prstGeom>
          <a:noFill/>
          <a:ln w="38100" cap="flat" cmpd="sng" algn="ctr">
            <a:solidFill>
              <a:srgbClr val="ED7D31"/>
            </a:solidFill>
            <a:prstDash val="solid"/>
            <a:miter lim="800000"/>
          </a:ln>
          <a:effectLst/>
        </p:spPr>
      </p:cxnSp>
      <p:cxnSp>
        <p:nvCxnSpPr>
          <p:cNvPr id="23" name="Straight Connector 22">
            <a:extLst>
              <a:ext uri="{FF2B5EF4-FFF2-40B4-BE49-F238E27FC236}">
                <a16:creationId xmlns:a16="http://schemas.microsoft.com/office/drawing/2014/main" id="{922C6FA2-E930-47C9-9C53-D646E813DC71}"/>
              </a:ext>
            </a:extLst>
          </p:cNvPr>
          <p:cNvCxnSpPr>
            <a:cxnSpLocks/>
          </p:cNvCxnSpPr>
          <p:nvPr/>
        </p:nvCxnSpPr>
        <p:spPr>
          <a:xfrm>
            <a:off x="8485208" y="1360154"/>
            <a:ext cx="487252" cy="0"/>
          </a:xfrm>
          <a:prstGeom prst="line">
            <a:avLst/>
          </a:prstGeom>
          <a:noFill/>
          <a:ln w="38100" cap="flat" cmpd="sng" algn="ctr">
            <a:solidFill>
              <a:srgbClr val="ED7D31"/>
            </a:solidFill>
            <a:prstDash val="solid"/>
            <a:miter lim="800000"/>
          </a:ln>
          <a:effectLst/>
        </p:spPr>
      </p:cxnSp>
      <p:cxnSp>
        <p:nvCxnSpPr>
          <p:cNvPr id="24" name="Straight Connector 23">
            <a:extLst>
              <a:ext uri="{FF2B5EF4-FFF2-40B4-BE49-F238E27FC236}">
                <a16:creationId xmlns:a16="http://schemas.microsoft.com/office/drawing/2014/main" id="{D5A26D79-9C1C-4340-8BA2-D794A206E3F5}"/>
              </a:ext>
            </a:extLst>
          </p:cNvPr>
          <p:cNvCxnSpPr>
            <a:endCxn id="14" idx="0"/>
          </p:cNvCxnSpPr>
          <p:nvPr/>
        </p:nvCxnSpPr>
        <p:spPr>
          <a:xfrm>
            <a:off x="1458709" y="1806621"/>
            <a:ext cx="0" cy="713706"/>
          </a:xfrm>
          <a:prstGeom prst="line">
            <a:avLst/>
          </a:prstGeom>
          <a:noFill/>
          <a:ln w="38100" cap="flat" cmpd="sng" algn="ctr">
            <a:solidFill>
              <a:srgbClr val="ED7D31"/>
            </a:solidFill>
            <a:prstDash val="solid"/>
            <a:miter lim="800000"/>
          </a:ln>
          <a:effectLst/>
        </p:spPr>
      </p:cxnSp>
      <p:cxnSp>
        <p:nvCxnSpPr>
          <p:cNvPr id="25" name="Straight Connector 24">
            <a:extLst>
              <a:ext uri="{FF2B5EF4-FFF2-40B4-BE49-F238E27FC236}">
                <a16:creationId xmlns:a16="http://schemas.microsoft.com/office/drawing/2014/main" id="{5690C096-3E55-4BEA-88F1-488766C2C5E6}"/>
              </a:ext>
            </a:extLst>
          </p:cNvPr>
          <p:cNvCxnSpPr>
            <a:cxnSpLocks/>
          </p:cNvCxnSpPr>
          <p:nvPr/>
        </p:nvCxnSpPr>
        <p:spPr>
          <a:xfrm>
            <a:off x="7464557" y="1806621"/>
            <a:ext cx="0" cy="713706"/>
          </a:xfrm>
          <a:prstGeom prst="line">
            <a:avLst/>
          </a:prstGeom>
          <a:noFill/>
          <a:ln w="38100" cap="flat" cmpd="sng" algn="ctr">
            <a:solidFill>
              <a:srgbClr val="ED7D31"/>
            </a:solidFill>
            <a:prstDash val="solid"/>
            <a:miter lim="800000"/>
          </a:ln>
          <a:effectLst/>
        </p:spPr>
      </p:cxnSp>
      <p:cxnSp>
        <p:nvCxnSpPr>
          <p:cNvPr id="26" name="Straight Connector 25">
            <a:extLst>
              <a:ext uri="{FF2B5EF4-FFF2-40B4-BE49-F238E27FC236}">
                <a16:creationId xmlns:a16="http://schemas.microsoft.com/office/drawing/2014/main" id="{7BCF3B6F-114D-4703-B954-7F10B2257644}"/>
              </a:ext>
            </a:extLst>
          </p:cNvPr>
          <p:cNvCxnSpPr>
            <a:cxnSpLocks/>
          </p:cNvCxnSpPr>
          <p:nvPr/>
        </p:nvCxnSpPr>
        <p:spPr>
          <a:xfrm>
            <a:off x="9711920" y="1806621"/>
            <a:ext cx="0" cy="713706"/>
          </a:xfrm>
          <a:prstGeom prst="line">
            <a:avLst/>
          </a:prstGeom>
          <a:noFill/>
          <a:ln w="38100" cap="flat" cmpd="sng" algn="ctr">
            <a:solidFill>
              <a:srgbClr val="ED7D31"/>
            </a:solidFill>
            <a:prstDash val="solid"/>
            <a:miter lim="800000"/>
          </a:ln>
          <a:effectLst/>
        </p:spPr>
      </p:cxnSp>
      <p:cxnSp>
        <p:nvCxnSpPr>
          <p:cNvPr id="27" name="Straight Connector 26">
            <a:extLst>
              <a:ext uri="{FF2B5EF4-FFF2-40B4-BE49-F238E27FC236}">
                <a16:creationId xmlns:a16="http://schemas.microsoft.com/office/drawing/2014/main" id="{A9AA0A07-934F-49B3-AA8F-62D37A0971D6}"/>
              </a:ext>
            </a:extLst>
          </p:cNvPr>
          <p:cNvCxnSpPr>
            <a:cxnSpLocks/>
          </p:cNvCxnSpPr>
          <p:nvPr/>
        </p:nvCxnSpPr>
        <p:spPr>
          <a:xfrm>
            <a:off x="3364783" y="3434727"/>
            <a:ext cx="0" cy="713706"/>
          </a:xfrm>
          <a:prstGeom prst="line">
            <a:avLst/>
          </a:prstGeom>
          <a:noFill/>
          <a:ln w="38100" cap="flat" cmpd="sng" algn="ctr">
            <a:solidFill>
              <a:srgbClr val="ED7D31"/>
            </a:solidFill>
            <a:prstDash val="solid"/>
            <a:miter lim="800000"/>
          </a:ln>
          <a:effectLst/>
        </p:spPr>
      </p:cxnSp>
      <p:cxnSp>
        <p:nvCxnSpPr>
          <p:cNvPr id="29" name="Straight Connector 28">
            <a:extLst>
              <a:ext uri="{FF2B5EF4-FFF2-40B4-BE49-F238E27FC236}">
                <a16:creationId xmlns:a16="http://schemas.microsoft.com/office/drawing/2014/main" id="{2B8B62B8-DE85-4BBC-B416-23565DDE15D1}"/>
              </a:ext>
            </a:extLst>
          </p:cNvPr>
          <p:cNvCxnSpPr>
            <a:cxnSpLocks/>
          </p:cNvCxnSpPr>
          <p:nvPr/>
        </p:nvCxnSpPr>
        <p:spPr>
          <a:xfrm>
            <a:off x="4074195" y="2977527"/>
            <a:ext cx="487251" cy="0"/>
          </a:xfrm>
          <a:prstGeom prst="line">
            <a:avLst/>
          </a:prstGeom>
          <a:noFill/>
          <a:ln w="38100" cap="flat" cmpd="sng" algn="ctr">
            <a:solidFill>
              <a:srgbClr val="ED7D31"/>
            </a:solidFill>
            <a:prstDash val="solid"/>
            <a:miter lim="800000"/>
          </a:ln>
          <a:effectLst/>
        </p:spPr>
      </p:cxnSp>
      <p:cxnSp>
        <p:nvCxnSpPr>
          <p:cNvPr id="30" name="Straight Connector 29">
            <a:extLst>
              <a:ext uri="{FF2B5EF4-FFF2-40B4-BE49-F238E27FC236}">
                <a16:creationId xmlns:a16="http://schemas.microsoft.com/office/drawing/2014/main" id="{5CC28FBD-AFD4-4DED-9DE7-395129717FDE}"/>
              </a:ext>
            </a:extLst>
          </p:cNvPr>
          <p:cNvCxnSpPr>
            <a:cxnSpLocks/>
          </p:cNvCxnSpPr>
          <p:nvPr/>
        </p:nvCxnSpPr>
        <p:spPr>
          <a:xfrm>
            <a:off x="6579135" y="4584165"/>
            <a:ext cx="487251" cy="0"/>
          </a:xfrm>
          <a:prstGeom prst="line">
            <a:avLst/>
          </a:prstGeom>
          <a:noFill/>
          <a:ln w="38100" cap="flat" cmpd="sng" algn="ctr">
            <a:solidFill>
              <a:srgbClr val="ED7D31"/>
            </a:solidFill>
            <a:prstDash val="solid"/>
            <a:miter lim="800000"/>
          </a:ln>
          <a:effectLst/>
        </p:spPr>
      </p:cxnSp>
    </p:spTree>
    <p:extLst>
      <p:ext uri="{BB962C8B-B14F-4D97-AF65-F5344CB8AC3E}">
        <p14:creationId xmlns:p14="http://schemas.microsoft.com/office/powerpoint/2010/main" val="69316758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539506-FF2C-4FC4-9B27-9C0F8DA788DE}"/>
              </a:ext>
            </a:extLst>
          </p:cNvPr>
          <p:cNvSpPr>
            <a:spLocks noGrp="1"/>
          </p:cNvSpPr>
          <p:nvPr>
            <p:ph type="title"/>
          </p:nvPr>
        </p:nvSpPr>
        <p:spPr/>
        <p:txBody>
          <a:bodyPr/>
          <a:lstStyle/>
          <a:p>
            <a:r>
              <a:rPr lang="nl-BE" dirty="0"/>
              <a:t>Why Modules</a:t>
            </a:r>
            <a:endParaRPr lang="en-BE" dirty="0"/>
          </a:p>
        </p:txBody>
      </p:sp>
      <p:sp>
        <p:nvSpPr>
          <p:cNvPr id="3" name="Content Placeholder 2">
            <a:extLst>
              <a:ext uri="{FF2B5EF4-FFF2-40B4-BE49-F238E27FC236}">
                <a16:creationId xmlns:a16="http://schemas.microsoft.com/office/drawing/2014/main" id="{12EC4F23-CE7C-4370-A94C-4E6165A2359F}"/>
              </a:ext>
            </a:extLst>
          </p:cNvPr>
          <p:cNvSpPr>
            <a:spLocks noGrp="1"/>
          </p:cNvSpPr>
          <p:nvPr>
            <p:ph idx="1"/>
          </p:nvPr>
        </p:nvSpPr>
        <p:spPr/>
        <p:txBody>
          <a:bodyPr/>
          <a:lstStyle/>
          <a:p>
            <a:r>
              <a:rPr lang="nl-BE" dirty="0"/>
              <a:t>Maintainability</a:t>
            </a:r>
          </a:p>
          <a:p>
            <a:pPr lvl="1"/>
            <a:r>
              <a:rPr lang="nl-BE" sz="2000" dirty="0"/>
              <a:t>Modules are self-contained</a:t>
            </a:r>
          </a:p>
          <a:p>
            <a:pPr lvl="1"/>
            <a:r>
              <a:rPr lang="nl-BE" sz="2000" dirty="0"/>
              <a:t>Grow and improve independently</a:t>
            </a:r>
          </a:p>
          <a:p>
            <a:endParaRPr lang="nl-BE" dirty="0"/>
          </a:p>
          <a:p>
            <a:r>
              <a:rPr lang="nl-BE" dirty="0"/>
              <a:t>Namespacing</a:t>
            </a:r>
          </a:p>
          <a:p>
            <a:pPr lvl="1"/>
            <a:r>
              <a:rPr lang="nl-BE" sz="2000" dirty="0"/>
              <a:t>Scoping of variables</a:t>
            </a:r>
          </a:p>
          <a:p>
            <a:pPr lvl="1"/>
            <a:endParaRPr lang="nl-BE" dirty="0"/>
          </a:p>
          <a:p>
            <a:r>
              <a:rPr lang="nl-BE" dirty="0"/>
              <a:t>Reusability</a:t>
            </a:r>
          </a:p>
          <a:p>
            <a:endParaRPr lang="nl-BE" dirty="0"/>
          </a:p>
          <a:p>
            <a:r>
              <a:rPr lang="nl-BE" dirty="0"/>
              <a:t>Testability</a:t>
            </a:r>
          </a:p>
          <a:p>
            <a:endParaRPr lang="en-BE" dirty="0"/>
          </a:p>
        </p:txBody>
      </p:sp>
    </p:spTree>
    <p:extLst>
      <p:ext uri="{BB962C8B-B14F-4D97-AF65-F5344CB8AC3E}">
        <p14:creationId xmlns:p14="http://schemas.microsoft.com/office/powerpoint/2010/main" val="208652236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471788-9B1B-4CFA-B708-B85F5E04813D}"/>
              </a:ext>
            </a:extLst>
          </p:cNvPr>
          <p:cNvSpPr>
            <a:spLocks noGrp="1"/>
          </p:cNvSpPr>
          <p:nvPr>
            <p:ph type="title"/>
          </p:nvPr>
        </p:nvSpPr>
        <p:spPr/>
        <p:txBody>
          <a:bodyPr/>
          <a:lstStyle/>
          <a:p>
            <a:r>
              <a:rPr lang="nl-BE" dirty="0"/>
              <a:t>Modules and Scope</a:t>
            </a:r>
            <a:endParaRPr lang="en-BE" dirty="0"/>
          </a:p>
        </p:txBody>
      </p:sp>
      <p:sp>
        <p:nvSpPr>
          <p:cNvPr id="3" name="Content Placeholder 2">
            <a:extLst>
              <a:ext uri="{FF2B5EF4-FFF2-40B4-BE49-F238E27FC236}">
                <a16:creationId xmlns:a16="http://schemas.microsoft.com/office/drawing/2014/main" id="{B641FA86-C7A6-4713-A09E-DB53F4D77DE8}"/>
              </a:ext>
            </a:extLst>
          </p:cNvPr>
          <p:cNvSpPr>
            <a:spLocks noGrp="1"/>
          </p:cNvSpPr>
          <p:nvPr>
            <p:ph idx="1"/>
          </p:nvPr>
        </p:nvSpPr>
        <p:spPr>
          <a:xfrm>
            <a:off x="360045" y="1038327"/>
            <a:ext cx="10128973" cy="4799477"/>
          </a:xfrm>
        </p:spPr>
        <p:txBody>
          <a:bodyPr/>
          <a:lstStyle/>
          <a:p>
            <a:r>
              <a:rPr lang="nl-BE" dirty="0"/>
              <a:t>Modules are executed in their own scope, </a:t>
            </a:r>
            <a:r>
              <a:rPr lang="nl-BE" b="1" u="sng" dirty="0"/>
              <a:t>NOT IN THE GLOBAL SCOPE</a:t>
            </a:r>
          </a:p>
          <a:p>
            <a:pPr lvl="1"/>
            <a:r>
              <a:rPr lang="nl-BE" sz="2000" dirty="0"/>
              <a:t>Everything created in the module only exists in the module</a:t>
            </a:r>
          </a:p>
          <a:p>
            <a:pPr lvl="1"/>
            <a:r>
              <a:rPr lang="nl-BE" sz="2000" dirty="0"/>
              <a:t>Unless you export it...</a:t>
            </a:r>
          </a:p>
          <a:p>
            <a:endParaRPr lang="en-BE" dirty="0"/>
          </a:p>
        </p:txBody>
      </p:sp>
      <p:sp>
        <p:nvSpPr>
          <p:cNvPr id="4" name="Rectangle 3">
            <a:extLst>
              <a:ext uri="{FF2B5EF4-FFF2-40B4-BE49-F238E27FC236}">
                <a16:creationId xmlns:a16="http://schemas.microsoft.com/office/drawing/2014/main" id="{8BEAB6DD-F050-4FA3-9F7D-DAC02726E29E}"/>
              </a:ext>
            </a:extLst>
          </p:cNvPr>
          <p:cNvSpPr/>
          <p:nvPr/>
        </p:nvSpPr>
        <p:spPr>
          <a:xfrm>
            <a:off x="794913" y="2716593"/>
            <a:ext cx="9587337" cy="1015663"/>
          </a:xfrm>
          <a:prstGeom prst="rect">
            <a:avLst/>
          </a:prstGeom>
          <a:ln>
            <a:solidFill>
              <a:schemeClr val="bg1">
                <a:lumMod val="95000"/>
              </a:schemeClr>
            </a:solidFill>
          </a:ln>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nl-BE" sz="2000" b="0" i="0" u="none" strike="noStrike" kern="0" cap="none" spc="0" normalizeH="0" baseline="0" noProof="0" dirty="0">
                <a:ln>
                  <a:noFill/>
                </a:ln>
                <a:solidFill>
                  <a:srgbClr val="0000FF"/>
                </a:solidFill>
                <a:effectLst/>
                <a:uLnTx/>
                <a:uFillTx/>
                <a:latin typeface="Consolas" panose="020B0609020204030204" pitchFamily="49" charset="0"/>
              </a:rPr>
              <a:t>export</a:t>
            </a:r>
            <a:r>
              <a:rPr kumimoji="0" lang="nl-BE" sz="20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nl-BE" sz="2000" b="0" i="0" u="none" strike="noStrike" kern="0" cap="none" spc="0" normalizeH="0" baseline="0" noProof="0" dirty="0">
                <a:ln>
                  <a:noFill/>
                </a:ln>
                <a:solidFill>
                  <a:srgbClr val="0000FF"/>
                </a:solidFill>
                <a:effectLst/>
                <a:uLnTx/>
                <a:uFillTx/>
                <a:latin typeface="Consolas" panose="020B0609020204030204" pitchFamily="49" charset="0"/>
              </a:rPr>
              <a:t>class</a:t>
            </a:r>
            <a:r>
              <a:rPr kumimoji="0" lang="nl-BE" sz="20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nl-BE" sz="2000" b="0" i="0" u="none" strike="noStrike" kern="0" cap="none" spc="0" normalizeH="0" baseline="0" noProof="0" dirty="0">
                <a:ln>
                  <a:noFill/>
                </a:ln>
                <a:solidFill>
                  <a:srgbClr val="2B91AF"/>
                </a:solidFill>
                <a:effectLst/>
                <a:uLnTx/>
                <a:uFillTx/>
                <a:latin typeface="Consolas" panose="020B0609020204030204" pitchFamily="49" charset="0"/>
              </a:rPr>
              <a:t>Math</a:t>
            </a:r>
            <a:r>
              <a:rPr kumimoji="0" lang="nl-BE" sz="2000" b="0" i="0" u="none" strike="noStrike" kern="0" cap="none" spc="0" normalizeH="0" baseline="0" noProof="0" dirty="0">
                <a:ln>
                  <a:noFill/>
                </a:ln>
                <a:solidFill>
                  <a:srgbClr val="000000"/>
                </a:solidFill>
                <a:effectLst/>
                <a:uLnTx/>
                <a:uFillTx/>
                <a:latin typeface="Consolas" panose="020B06090202040302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2000" b="0" i="0" u="none" strike="noStrike" kern="0" cap="none" spc="0" normalizeH="0" baseline="0" noProof="0" dirty="0">
                <a:ln>
                  <a:noFill/>
                </a:ln>
                <a:solidFill>
                  <a:srgbClr val="0000FF"/>
                </a:solidFill>
                <a:effectLst/>
                <a:uLnTx/>
                <a:uFillTx/>
                <a:latin typeface="Consolas" panose="020B0609020204030204" pitchFamily="49" charset="0"/>
              </a:rPr>
              <a:t>static</a:t>
            </a:r>
            <a:r>
              <a:rPr kumimoji="0" lang="en-US" sz="20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2000" b="0" i="0" u="none" strike="noStrike" kern="0" cap="none" spc="0" normalizeH="0" baseline="0" noProof="0" dirty="0" err="1">
                <a:ln>
                  <a:noFill/>
                </a:ln>
                <a:solidFill>
                  <a:srgbClr val="2B91AF"/>
                </a:solidFill>
                <a:effectLst/>
                <a:uLnTx/>
                <a:uFillTx/>
                <a:latin typeface="Consolas" panose="020B0609020204030204" pitchFamily="49" charset="0"/>
              </a:rPr>
              <a:t>Sqrt</a:t>
            </a:r>
            <a:r>
              <a:rPr kumimoji="0" lang="en-US" sz="2000" b="0" i="0" u="none" strike="noStrike" kern="0" cap="none" spc="0" normalizeH="0" baseline="0" noProof="0" dirty="0">
                <a:ln>
                  <a:noFill/>
                </a:ln>
                <a:solidFill>
                  <a:srgbClr val="000000"/>
                </a:solidFill>
                <a:effectLst/>
                <a:uLnTx/>
                <a:uFillTx/>
                <a:latin typeface="Consolas" panose="020B0609020204030204" pitchFamily="49" charset="0"/>
              </a:rPr>
              <a:t>(v: </a:t>
            </a:r>
            <a:r>
              <a:rPr kumimoji="0" lang="en-US" sz="2000" b="0" i="0" u="none" strike="noStrike" kern="0" cap="none" spc="0" normalizeH="0" baseline="0" noProof="0" dirty="0">
                <a:ln>
                  <a:noFill/>
                </a:ln>
                <a:solidFill>
                  <a:srgbClr val="0000FF"/>
                </a:solidFill>
                <a:effectLst/>
                <a:uLnTx/>
                <a:uFillTx/>
                <a:latin typeface="Consolas" panose="020B0609020204030204" pitchFamily="49" charset="0"/>
              </a:rPr>
              <a:t>number</a:t>
            </a:r>
            <a:r>
              <a:rPr kumimoji="0" lang="en-US" sz="20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2000" b="0" i="0" u="none" strike="noStrike" kern="0" cap="none" spc="0" normalizeH="0" baseline="0" noProof="0" dirty="0">
                <a:ln>
                  <a:noFill/>
                </a:ln>
                <a:solidFill>
                  <a:srgbClr val="0000FF"/>
                </a:solidFill>
                <a:effectLst/>
                <a:uLnTx/>
                <a:uFillTx/>
                <a:latin typeface="Consolas" panose="020B0609020204030204" pitchFamily="49" charset="0"/>
              </a:rPr>
              <a:t>number</a:t>
            </a:r>
            <a:r>
              <a:rPr kumimoji="0" lang="en-US" sz="2000" b="0" i="0" u="none" strike="noStrike" kern="0" cap="none" spc="0" normalizeH="0" baseline="0" noProof="0" dirty="0">
                <a:ln>
                  <a:noFill/>
                </a:ln>
                <a:solidFill>
                  <a:srgbClr val="000000"/>
                </a:solidFill>
                <a:effectLst/>
                <a:uLnTx/>
                <a:uFillTx/>
                <a:latin typeface="Consolas" panose="020B0609020204030204" pitchFamily="49" charset="0"/>
              </a:rPr>
              <a:t> { </a:t>
            </a:r>
            <a:r>
              <a:rPr kumimoji="0" lang="en-US" sz="2000" b="0" i="0" u="none" strike="noStrike" kern="0" cap="none" spc="0" normalizeH="0" baseline="0" noProof="0" dirty="0">
                <a:ln>
                  <a:noFill/>
                </a:ln>
                <a:solidFill>
                  <a:srgbClr val="0000FF"/>
                </a:solidFill>
                <a:effectLst/>
                <a:uLnTx/>
                <a:uFillTx/>
                <a:latin typeface="Consolas" panose="020B0609020204030204" pitchFamily="49" charset="0"/>
              </a:rPr>
              <a:t>return</a:t>
            </a:r>
            <a:r>
              <a:rPr kumimoji="0" lang="en-US" sz="2000" b="0" i="0" u="none" strike="noStrike" kern="0" cap="none" spc="0" normalizeH="0" baseline="0" noProof="0" dirty="0">
                <a:ln>
                  <a:noFill/>
                </a:ln>
                <a:solidFill>
                  <a:srgbClr val="000000"/>
                </a:solidFill>
                <a:effectLst/>
                <a:uLnTx/>
                <a:uFillTx/>
                <a:latin typeface="Consolas" panose="020B0609020204030204" pitchFamily="49" charset="0"/>
              </a:rPr>
              <a:t> 0; }</a:t>
            </a:r>
          </a:p>
          <a:p>
            <a:pPr marL="0" marR="0" lvl="0" indent="0" defTabSz="914400" eaLnBrk="1" fontAlgn="auto" latinLnBrk="0" hangingPunct="1">
              <a:lnSpc>
                <a:spcPct val="100000"/>
              </a:lnSpc>
              <a:spcBef>
                <a:spcPts val="0"/>
              </a:spcBef>
              <a:spcAft>
                <a:spcPts val="0"/>
              </a:spcAft>
              <a:buClrTx/>
              <a:buSzTx/>
              <a:buFontTx/>
              <a:buNone/>
              <a:tabLst/>
              <a:defRPr/>
            </a:pPr>
            <a:r>
              <a:rPr kumimoji="0" lang="nl-BE" sz="2000" b="0" i="0" u="none" strike="noStrike" kern="0" cap="none" spc="0" normalizeH="0" baseline="0" noProof="0" dirty="0">
                <a:ln>
                  <a:noFill/>
                </a:ln>
                <a:solidFill>
                  <a:srgbClr val="000000"/>
                </a:solidFill>
                <a:effectLst/>
                <a:uLnTx/>
                <a:uFillTx/>
                <a:latin typeface="Consolas" panose="020B0609020204030204" pitchFamily="49" charset="0"/>
              </a:rPr>
              <a:t>}</a:t>
            </a:r>
            <a:endParaRPr kumimoji="0" lang="nl-BE" sz="2000" b="0" i="0" u="none" strike="noStrike" kern="0" cap="none" spc="0" normalizeH="0" baseline="0" noProof="0" dirty="0">
              <a:ln>
                <a:noFill/>
              </a:ln>
              <a:solidFill>
                <a:prstClr val="black"/>
              </a:solidFill>
              <a:effectLst/>
              <a:uLnTx/>
              <a:uFillTx/>
              <a:latin typeface="Calibri" panose="020F0502020204030204"/>
            </a:endParaRPr>
          </a:p>
        </p:txBody>
      </p:sp>
      <p:sp>
        <p:nvSpPr>
          <p:cNvPr id="5" name="Rectangle 4">
            <a:extLst>
              <a:ext uri="{FF2B5EF4-FFF2-40B4-BE49-F238E27FC236}">
                <a16:creationId xmlns:a16="http://schemas.microsoft.com/office/drawing/2014/main" id="{128FA9A8-C644-4EA5-82A4-FA0850E3B305}"/>
              </a:ext>
            </a:extLst>
          </p:cNvPr>
          <p:cNvSpPr/>
          <p:nvPr/>
        </p:nvSpPr>
        <p:spPr>
          <a:xfrm>
            <a:off x="794913" y="3809012"/>
            <a:ext cx="9587337" cy="1015663"/>
          </a:xfrm>
          <a:prstGeom prst="rect">
            <a:avLst/>
          </a:prstGeom>
          <a:ln>
            <a:solidFill>
              <a:schemeClr val="bg1">
                <a:lumMod val="95000"/>
              </a:schemeClr>
            </a:solidFill>
          </a:ln>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nl-BE" sz="2000" b="0" i="0" u="none" strike="noStrike" kern="0" cap="none" spc="0" normalizeH="0" baseline="0" noProof="0" dirty="0">
                <a:ln>
                  <a:noFill/>
                </a:ln>
                <a:solidFill>
                  <a:srgbClr val="000000"/>
                </a:solidFill>
                <a:effectLst/>
                <a:uLnTx/>
                <a:uFillTx/>
                <a:latin typeface="Consolas" panose="020B0609020204030204" pitchFamily="49" charset="0"/>
              </a:rPr>
              <a:t>import { Math } from </a:t>
            </a:r>
            <a:r>
              <a:rPr kumimoji="0" lang="nl-BE" sz="2000" b="0" i="0" u="none" strike="noStrike" kern="0" cap="none" spc="0" normalizeH="0" baseline="0" noProof="0" dirty="0">
                <a:ln>
                  <a:noFill/>
                </a:ln>
                <a:solidFill>
                  <a:srgbClr val="A31515"/>
                </a:solidFill>
                <a:effectLst/>
                <a:uLnTx/>
                <a:uFillTx/>
                <a:latin typeface="Consolas" panose="020B0609020204030204" pitchFamily="49" charset="0"/>
              </a:rPr>
              <a:t>"./Math"</a:t>
            </a:r>
            <a:endParaRPr kumimoji="0" lang="nl-BE" sz="2000" b="0" i="0" u="none" strike="noStrike" kern="0" cap="none" spc="0" normalizeH="0" baseline="0" noProof="0" dirty="0">
              <a:ln>
                <a:noFill/>
              </a:ln>
              <a:solidFill>
                <a:srgbClr val="000000"/>
              </a:solidFill>
              <a:effectLst/>
              <a:uLnTx/>
              <a:uFillTx/>
              <a:latin typeface="Consolas" panose="020B0609020204030204" pitchFamily="49" charset="0"/>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nl-BE" sz="2000" b="0" i="0" u="none" strike="noStrike" kern="0" cap="none" spc="0" normalizeH="0" baseline="0" noProof="0" dirty="0">
              <a:ln>
                <a:noFill/>
              </a:ln>
              <a:solidFill>
                <a:srgbClr val="000000"/>
              </a:solidFill>
              <a:effectLst/>
              <a:uLnTx/>
              <a:uFillTx/>
              <a:latin typeface="Consolas" panose="020B0609020204030204" pitchFamily="49"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nl-BE" sz="2000" b="0" i="0" u="none" strike="noStrike" kern="0" cap="none" spc="0" normalizeH="0" baseline="0" noProof="0" dirty="0">
                <a:ln>
                  <a:noFill/>
                </a:ln>
                <a:solidFill>
                  <a:srgbClr val="000000"/>
                </a:solidFill>
                <a:effectLst/>
                <a:uLnTx/>
                <a:uFillTx/>
                <a:latin typeface="Consolas" panose="020B0609020204030204" pitchFamily="49" charset="0"/>
              </a:rPr>
              <a:t>Math.Sqrt(6);</a:t>
            </a:r>
            <a:endParaRPr kumimoji="0" lang="nl-BE" sz="2000" b="0" i="0" u="none" strike="noStrike" kern="0" cap="none" spc="0" normalizeH="0" baseline="0" noProof="0" dirty="0">
              <a:ln>
                <a:noFill/>
              </a:ln>
              <a:solidFill>
                <a:prstClr val="black"/>
              </a:solidFill>
              <a:effectLst/>
              <a:uLnTx/>
              <a:uFillTx/>
              <a:latin typeface="Calibri" panose="020F0502020204030204"/>
            </a:endParaRPr>
          </a:p>
        </p:txBody>
      </p:sp>
    </p:spTree>
    <p:extLst>
      <p:ext uri="{BB962C8B-B14F-4D97-AF65-F5344CB8AC3E}">
        <p14:creationId xmlns:p14="http://schemas.microsoft.com/office/powerpoint/2010/main" val="257818632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F83E04-A82A-4684-9DCA-62247A6A9FAE}"/>
              </a:ext>
            </a:extLst>
          </p:cNvPr>
          <p:cNvSpPr>
            <a:spLocks noGrp="1"/>
          </p:cNvSpPr>
          <p:nvPr>
            <p:ph type="title"/>
          </p:nvPr>
        </p:nvSpPr>
        <p:spPr/>
        <p:txBody>
          <a:bodyPr/>
          <a:lstStyle/>
          <a:p>
            <a:r>
              <a:rPr lang="nl-BE" dirty="0"/>
              <a:t>Import everything</a:t>
            </a:r>
            <a:endParaRPr lang="en-BE" dirty="0"/>
          </a:p>
        </p:txBody>
      </p:sp>
      <p:sp>
        <p:nvSpPr>
          <p:cNvPr id="4" name="Rectangle 3">
            <a:extLst>
              <a:ext uri="{FF2B5EF4-FFF2-40B4-BE49-F238E27FC236}">
                <a16:creationId xmlns:a16="http://schemas.microsoft.com/office/drawing/2014/main" id="{FC023FA2-3896-4F4A-8301-3773E7D125AF}"/>
              </a:ext>
            </a:extLst>
          </p:cNvPr>
          <p:cNvSpPr/>
          <p:nvPr/>
        </p:nvSpPr>
        <p:spPr>
          <a:xfrm>
            <a:off x="394092" y="994094"/>
            <a:ext cx="9900453" cy="1015663"/>
          </a:xfrm>
          <a:prstGeom prst="rect">
            <a:avLst/>
          </a:prstGeom>
          <a:ln>
            <a:solidFill>
              <a:schemeClr val="bg1">
                <a:lumMod val="95000"/>
              </a:schemeClr>
            </a:solidFill>
          </a:ln>
        </p:spPr>
        <p:txBody>
          <a:bodyPr wrap="square">
            <a:spAutoFit/>
          </a:bodyPr>
          <a:lstStyle/>
          <a:p>
            <a:r>
              <a:rPr lang="nl-BE" sz="2000" dirty="0">
                <a:solidFill>
                  <a:srgbClr val="000000"/>
                </a:solidFill>
                <a:latin typeface="Consolas" panose="020B0609020204030204" pitchFamily="49" charset="0"/>
              </a:rPr>
              <a:t>import { * as m } from </a:t>
            </a:r>
            <a:r>
              <a:rPr lang="nl-BE" sz="2000" dirty="0">
                <a:solidFill>
                  <a:srgbClr val="A31515"/>
                </a:solidFill>
                <a:latin typeface="Consolas" panose="020B0609020204030204" pitchFamily="49" charset="0"/>
              </a:rPr>
              <a:t>"./Math"</a:t>
            </a:r>
            <a:endParaRPr lang="nl-BE" sz="2000" dirty="0">
              <a:solidFill>
                <a:srgbClr val="000000"/>
              </a:solidFill>
              <a:latin typeface="Consolas" panose="020B0609020204030204" pitchFamily="49" charset="0"/>
            </a:endParaRPr>
          </a:p>
          <a:p>
            <a:endParaRPr lang="nl-BE" sz="2000" dirty="0">
              <a:solidFill>
                <a:srgbClr val="000000"/>
              </a:solidFill>
              <a:latin typeface="Consolas" panose="020B0609020204030204" pitchFamily="49" charset="0"/>
            </a:endParaRPr>
          </a:p>
          <a:p>
            <a:r>
              <a:rPr lang="nl-BE" sz="2000" dirty="0">
                <a:solidFill>
                  <a:srgbClr val="000000"/>
                </a:solidFill>
                <a:latin typeface="Consolas" panose="020B0609020204030204" pitchFamily="49" charset="0"/>
              </a:rPr>
              <a:t>Math.Sqrt(6);</a:t>
            </a:r>
            <a:endParaRPr lang="nl-BE" sz="2000" dirty="0"/>
          </a:p>
        </p:txBody>
      </p:sp>
    </p:spTree>
    <p:extLst>
      <p:ext uri="{BB962C8B-B14F-4D97-AF65-F5344CB8AC3E}">
        <p14:creationId xmlns:p14="http://schemas.microsoft.com/office/powerpoint/2010/main" val="3736632528"/>
      </p:ext>
    </p:extLst>
  </p:cSld>
  <p:clrMapOvr>
    <a:masterClrMapping/>
  </p:clrMapOvr>
</p:sld>
</file>

<file path=ppt/theme/theme1.xml><?xml version="1.0" encoding="utf-8"?>
<a:theme xmlns:a="http://schemas.openxmlformats.org/drawingml/2006/main" name="Office-thema">
  <a:themeElements>
    <a:clrScheme name="Elmos">
      <a:dk1>
        <a:srgbClr val="000000"/>
      </a:dk1>
      <a:lt1>
        <a:srgbClr val="FFFFFF"/>
      </a:lt1>
      <a:dk2>
        <a:srgbClr val="444444"/>
      </a:dk2>
      <a:lt2>
        <a:srgbClr val="FFFFFF"/>
      </a:lt2>
      <a:accent1>
        <a:srgbClr val="86126A"/>
      </a:accent1>
      <a:accent2>
        <a:srgbClr val="444444"/>
      </a:accent2>
      <a:accent3>
        <a:srgbClr val="5B1767"/>
      </a:accent3>
      <a:accent4>
        <a:srgbClr val="351C65"/>
      </a:accent4>
      <a:accent5>
        <a:srgbClr val="4BACC6"/>
      </a:accent5>
      <a:accent6>
        <a:srgbClr val="F79646"/>
      </a:accent6>
      <a:hlink>
        <a:srgbClr val="0000FF"/>
      </a:hlink>
      <a:folHlink>
        <a:srgbClr val="800080"/>
      </a:folHlink>
    </a:clrScheme>
    <a:fontScheme name="Elmos">
      <a:majorFont>
        <a:latin typeface="Arial"/>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thema">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3486</TotalTime>
  <Words>3651</Words>
  <Application>Microsoft Office PowerPoint</Application>
  <PresentationFormat>Custom</PresentationFormat>
  <Paragraphs>1051</Paragraphs>
  <Slides>146</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146</vt:i4>
      </vt:variant>
    </vt:vector>
  </HeadingPairs>
  <TitlesOfParts>
    <vt:vector size="155" baseType="lpstr">
      <vt:lpstr>Arial</vt:lpstr>
      <vt:lpstr>Calibri</vt:lpstr>
      <vt:lpstr>Consolas</vt:lpstr>
      <vt:lpstr>Courier New</vt:lpstr>
      <vt:lpstr>Lucida Grande</vt:lpstr>
      <vt:lpstr>Segoe UI</vt:lpstr>
      <vt:lpstr>Verdana</vt:lpstr>
      <vt:lpstr>Wingdings</vt:lpstr>
      <vt:lpstr>Office-thema</vt:lpstr>
      <vt:lpstr>Introduction</vt:lpstr>
      <vt:lpstr>PowerPoint Presentation</vt:lpstr>
      <vt:lpstr>PowerPoint Presentation</vt:lpstr>
      <vt:lpstr>Who are you</vt:lpstr>
      <vt:lpstr>PowerPoint Presentation</vt:lpstr>
      <vt:lpstr>TypeScript + JS</vt:lpstr>
      <vt:lpstr>PowerPoint Presentation</vt:lpstr>
      <vt:lpstr>Agenda</vt:lpstr>
      <vt:lpstr>PowerPoint Presentation</vt:lpstr>
      <vt:lpstr>TypeScript</vt:lpstr>
      <vt:lpstr>Problem with JavaScript</vt:lpstr>
      <vt:lpstr>Problem with JavaScript</vt:lpstr>
      <vt:lpstr>What is TypeScript</vt:lpstr>
      <vt:lpstr>PowerPoint Presentation</vt:lpstr>
      <vt:lpstr>PowerPoint Presentation</vt:lpstr>
      <vt:lpstr>Before we proceed</vt:lpstr>
      <vt:lpstr>TypeScript</vt:lpstr>
      <vt:lpstr>TSLint</vt:lpstr>
      <vt:lpstr>Get started - installation</vt:lpstr>
      <vt:lpstr>PowerPoint Presentation</vt:lpstr>
      <vt:lpstr>TypeScript</vt:lpstr>
      <vt:lpstr>Type System</vt:lpstr>
      <vt:lpstr>Type System</vt:lpstr>
      <vt:lpstr>Type System</vt:lpstr>
      <vt:lpstr>Type System</vt:lpstr>
      <vt:lpstr>Type System</vt:lpstr>
      <vt:lpstr>Type assertions</vt:lpstr>
      <vt:lpstr>Scope</vt:lpstr>
      <vt:lpstr>PowerPoint Presentation</vt:lpstr>
      <vt:lpstr>PowerPoint Presentation</vt:lpstr>
      <vt:lpstr>PowerPoint Presentation</vt:lpstr>
      <vt:lpstr>Global Scope</vt:lpstr>
      <vt:lpstr>Local Scope</vt:lpstr>
      <vt:lpstr>Don’t forget var</vt:lpstr>
      <vt:lpstr>Lexical scope</vt:lpstr>
      <vt:lpstr>Lexical scope</vt:lpstr>
      <vt:lpstr>Lexical scope</vt:lpstr>
      <vt:lpstr>Function scope</vt:lpstr>
      <vt:lpstr>Block scope</vt:lpstr>
      <vt:lpstr>PowerPoint Presentation</vt:lpstr>
      <vt:lpstr>let and const</vt:lpstr>
      <vt:lpstr>PowerPoint Presentation</vt:lpstr>
      <vt:lpstr>FYI</vt:lpstr>
      <vt:lpstr>Functions</vt:lpstr>
      <vt:lpstr>Functions</vt:lpstr>
      <vt:lpstr>Types of functions</vt:lpstr>
      <vt:lpstr>PowerPoint Presentation</vt:lpstr>
      <vt:lpstr>Execution context</vt:lpstr>
      <vt:lpstr>Basic function call</vt:lpstr>
      <vt:lpstr>Basic function call – execution context</vt:lpstr>
      <vt:lpstr>Basic function call – execution context</vt:lpstr>
      <vt:lpstr>new()</vt:lpstr>
      <vt:lpstr>new()</vt:lpstr>
      <vt:lpstr>new()</vt:lpstr>
      <vt:lpstr>new()</vt:lpstr>
      <vt:lpstr>new()</vt:lpstr>
      <vt:lpstr>classes</vt:lpstr>
      <vt:lpstr>classes</vt:lpstr>
      <vt:lpstr>Arrow functions</vt:lpstr>
      <vt:lpstr>Arrow functions</vt:lpstr>
      <vt:lpstr>Arrow functions</vt:lpstr>
      <vt:lpstr>Arrow functions</vt:lpstr>
      <vt:lpstr>Functions</vt:lpstr>
      <vt:lpstr>PowerPoint Presentation</vt:lpstr>
      <vt:lpstr>Functions and types</vt:lpstr>
      <vt:lpstr>Functions and types</vt:lpstr>
      <vt:lpstr>Optional parameters</vt:lpstr>
      <vt:lpstr>Default parameters</vt:lpstr>
      <vt:lpstr>Rest parameters</vt:lpstr>
      <vt:lpstr>Classes</vt:lpstr>
      <vt:lpstr>&lt;= ES5: Classes</vt:lpstr>
      <vt:lpstr>ES6: Classes</vt:lpstr>
      <vt:lpstr>TypeScript Classes</vt:lpstr>
      <vt:lpstr>Inheritance</vt:lpstr>
      <vt:lpstr>Modifiers</vt:lpstr>
      <vt:lpstr>Modifiers</vt:lpstr>
      <vt:lpstr>Modifiers – shorthand syntax</vt:lpstr>
      <vt:lpstr>Parameters</vt:lpstr>
      <vt:lpstr>Properties</vt:lpstr>
      <vt:lpstr>Static Properties and Methods</vt:lpstr>
      <vt:lpstr>Abstract Classes</vt:lpstr>
      <vt:lpstr>Abstract classes and methods</vt:lpstr>
      <vt:lpstr>Interfaces</vt:lpstr>
      <vt:lpstr>PowerPoint Presentation</vt:lpstr>
      <vt:lpstr>Interfaces</vt:lpstr>
      <vt:lpstr>Interfaces</vt:lpstr>
      <vt:lpstr>Modules</vt:lpstr>
      <vt:lpstr>Modular programming</vt:lpstr>
      <vt:lpstr>Modular programming</vt:lpstr>
      <vt:lpstr>Modular programming</vt:lpstr>
      <vt:lpstr>Modular programming</vt:lpstr>
      <vt:lpstr>Modular programming</vt:lpstr>
      <vt:lpstr>PowerPoint Presentation</vt:lpstr>
      <vt:lpstr>PowerPoint Presentation</vt:lpstr>
      <vt:lpstr>PowerPoint Presentation</vt:lpstr>
      <vt:lpstr>PowerPoint Presentation</vt:lpstr>
      <vt:lpstr>Why Modules</vt:lpstr>
      <vt:lpstr>Modules and Scope</vt:lpstr>
      <vt:lpstr>Import everything</vt:lpstr>
      <vt:lpstr>Default export</vt:lpstr>
      <vt:lpstr>Language</vt:lpstr>
      <vt:lpstr>Take a look at following code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Callback</vt:lpstr>
      <vt:lpstr>PowerPoint Presentation</vt:lpstr>
      <vt:lpstr>PowerPoint Presentation</vt:lpstr>
      <vt:lpstr>Callback disadvantages</vt:lpstr>
      <vt:lpstr>Promises</vt:lpstr>
      <vt:lpstr>PowerPoint Presentation</vt:lpstr>
      <vt:lpstr>PowerPoint Presentation</vt:lpstr>
      <vt:lpstr>PowerPoint Presentation</vt:lpstr>
      <vt:lpstr>async</vt:lpstr>
      <vt:lpstr>Performance Guidelines + Tools</vt:lpstr>
      <vt:lpstr>PowerPoint Presentation</vt:lpstr>
      <vt:lpstr>PowerPoint Presentation</vt:lpstr>
      <vt:lpstr>PowerPoint Presentation</vt:lpstr>
      <vt:lpstr>PowerPoint Presentation</vt:lpstr>
      <vt:lpstr>PowerPoint Presentation</vt:lpstr>
      <vt:lpstr>Performance Quickwins</vt:lpstr>
      <vt:lpstr>Quickwins</vt:lpstr>
      <vt:lpstr>Quickwins</vt:lpstr>
      <vt:lpstr>PowerPoint Presentation</vt:lpstr>
      <vt:lpstr>PowerPoint Presentation</vt:lpstr>
      <vt:lpstr>Performance Loops</vt:lpstr>
      <vt:lpstr>Normal for loop</vt:lpstr>
      <vt:lpstr>Normal for loop</vt:lpstr>
      <vt:lpstr>Normal for loop</vt:lpstr>
      <vt:lpstr>Normal for loop</vt:lpstr>
      <vt:lpstr>Performance Document Object Model</vt:lpstr>
      <vt:lpstr>PowerPoint Presentation</vt:lpstr>
      <vt:lpstr>PowerPoint Presentation</vt:lpstr>
      <vt:lpstr>PowerPoint Presentation</vt:lpstr>
      <vt:lpstr>PowerPoint Presentation</vt:lpstr>
      <vt:lpstr>Critical Rendering Path</vt:lpstr>
      <vt:lpstr>PowerPoint Presentation</vt:lpstr>
      <vt:lpstr>Critical Rendering Path – Visible content</vt:lpstr>
      <vt:lpstr>Repaints and Reflows</vt:lpstr>
      <vt:lpstr>Repaints and Reflows</vt:lpstr>
    </vt:vector>
  </TitlesOfParts>
  <Company>culd.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PowerPoint-presentatie</dc:title>
  <dc:creator>Ruben Horemans</dc:creator>
  <cp:lastModifiedBy>Kevin DeRudder</cp:lastModifiedBy>
  <cp:revision>39</cp:revision>
  <dcterms:created xsi:type="dcterms:W3CDTF">2016-02-10T13:35:37Z</dcterms:created>
  <dcterms:modified xsi:type="dcterms:W3CDTF">2019-03-26T09:07:25Z</dcterms:modified>
</cp:coreProperties>
</file>